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316" r:id="rId3"/>
    <p:sldId id="313" r:id="rId4"/>
    <p:sldId id="329" r:id="rId5"/>
    <p:sldId id="349" r:id="rId6"/>
    <p:sldId id="340" r:id="rId7"/>
    <p:sldId id="331" r:id="rId8"/>
    <p:sldId id="338" r:id="rId9"/>
    <p:sldId id="343" r:id="rId10"/>
    <p:sldId id="345" r:id="rId11"/>
    <p:sldId id="344" r:id="rId12"/>
    <p:sldId id="348" r:id="rId13"/>
    <p:sldId id="347" r:id="rId14"/>
    <p:sldId id="334" r:id="rId15"/>
    <p:sldId id="346" r:id="rId16"/>
    <p:sldId id="337" r:id="rId17"/>
    <p:sldId id="335" r:id="rId18"/>
    <p:sldId id="342" r:id="rId19"/>
    <p:sldId id="341" r:id="rId20"/>
    <p:sldId id="333" r:id="rId21"/>
    <p:sldId id="339" r:id="rId22"/>
    <p:sldId id="33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90" autoAdjust="0"/>
    <p:restoredTop sz="95673"/>
  </p:normalViewPr>
  <p:slideViewPr>
    <p:cSldViewPr snapToGrid="0">
      <p:cViewPr>
        <p:scale>
          <a:sx n="66" d="100"/>
          <a:sy n="66" d="100"/>
        </p:scale>
        <p:origin x="344" y="-24"/>
      </p:cViewPr>
      <p:guideLst/>
    </p:cSldViewPr>
  </p:slideViewPr>
  <p:outlineViewPr>
    <p:cViewPr>
      <p:scale>
        <a:sx n="33" d="100"/>
        <a:sy n="33" d="100"/>
      </p:scale>
      <p:origin x="0" y="-139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10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A99A59-A31C-4A45-B94D-410E77087D64}" type="doc">
      <dgm:prSet loTypeId="urn:microsoft.com/office/officeart/2005/8/layout/pictureOrgChart+Icon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784FCA-097C-488F-BE45-62ECA6CDCC61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MENU</a:t>
          </a:r>
        </a:p>
      </dgm:t>
    </dgm:pt>
    <dgm:pt modelId="{24B45634-06B8-4077-912C-BBF9E1A02B38}" type="parTrans" cxnId="{D2179B63-2B2F-4903-91F9-965DC003E391}">
      <dgm:prSet/>
      <dgm:spPr/>
      <dgm:t>
        <a:bodyPr/>
        <a:lstStyle/>
        <a:p>
          <a:pPr algn="ctr"/>
          <a:endParaRPr lang="en-US"/>
        </a:p>
      </dgm:t>
    </dgm:pt>
    <dgm:pt modelId="{CFA1F950-7A8E-4737-93CF-3214BAF0DB70}" type="sibTrans" cxnId="{D2179B63-2B2F-4903-91F9-965DC003E391}">
      <dgm:prSet/>
      <dgm:spPr/>
      <dgm:t>
        <a:bodyPr/>
        <a:lstStyle/>
        <a:p>
          <a:pPr algn="ctr"/>
          <a:endParaRPr lang="en-US"/>
        </a:p>
      </dgm:t>
    </dgm:pt>
    <dgm:pt modelId="{B316392D-9CA0-434D-9204-60D26ECDB621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Linear</a:t>
          </a:r>
        </a:p>
      </dgm:t>
    </dgm:pt>
    <dgm:pt modelId="{D2697043-DB2B-4CC0-BC21-087BEC3B1918}" type="parTrans" cxnId="{830E63C0-C4A5-4265-B18B-CF383FFDB8C9}">
      <dgm:prSet/>
      <dgm:spPr/>
      <dgm:t>
        <a:bodyPr/>
        <a:lstStyle/>
        <a:p>
          <a:pPr algn="ctr"/>
          <a:endParaRPr lang="en-US"/>
        </a:p>
      </dgm:t>
    </dgm:pt>
    <dgm:pt modelId="{E05C4B1E-13B5-4869-9227-9B05395096BE}" type="sibTrans" cxnId="{830E63C0-C4A5-4265-B18B-CF383FFDB8C9}">
      <dgm:prSet/>
      <dgm:spPr/>
      <dgm:t>
        <a:bodyPr/>
        <a:lstStyle/>
        <a:p>
          <a:pPr algn="ctr"/>
          <a:endParaRPr lang="en-US"/>
        </a:p>
      </dgm:t>
    </dgm:pt>
    <dgm:pt modelId="{F0DC2491-30C4-4639-917E-944DDE6EDBB8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lumMod val="40000"/>
            <a:lumOff val="60000"/>
            <a:alpha val="5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Angular</a:t>
          </a:r>
        </a:p>
      </dgm:t>
    </dgm:pt>
    <dgm:pt modelId="{40CEB746-3948-4E20-A2FA-76BE3A4CD7EF}" type="parTrans" cxnId="{2E5F8EBF-DF0A-4816-ACC6-45FD7F59A2AA}">
      <dgm:prSet/>
      <dgm:spPr/>
      <dgm:t>
        <a:bodyPr/>
        <a:lstStyle/>
        <a:p>
          <a:pPr algn="ctr"/>
          <a:endParaRPr lang="en-US"/>
        </a:p>
      </dgm:t>
    </dgm:pt>
    <dgm:pt modelId="{FD0D9143-FA35-4068-BAFD-0F0B7976329E}" type="sibTrans" cxnId="{2E5F8EBF-DF0A-4816-ACC6-45FD7F59A2AA}">
      <dgm:prSet/>
      <dgm:spPr/>
      <dgm:t>
        <a:bodyPr/>
        <a:lstStyle/>
        <a:p>
          <a:pPr algn="ctr"/>
          <a:endParaRPr lang="en-US"/>
        </a:p>
      </dgm:t>
    </dgm:pt>
    <dgm:pt modelId="{8A54531A-25DE-4DC8-9A90-049A2FD49C84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accent6">
            <a:lumMod val="40000"/>
            <a:lumOff val="60000"/>
          </a:schemeClr>
        </a:solidFill>
        <a:ln/>
      </dgm:spPr>
      <dgm:t>
        <a:bodyPr/>
        <a:lstStyle/>
        <a:p>
          <a:pPr algn="ctr"/>
          <a:r>
            <a:rPr lang="en-US" dirty="0"/>
            <a:t>Settings</a:t>
          </a:r>
        </a:p>
      </dgm:t>
    </dgm:pt>
    <dgm:pt modelId="{B1338F45-A666-4E80-BEA1-28D62E8D1991}" type="parTrans" cxnId="{DD2DE25E-4D1F-4E5D-AA9F-D0B1F6D44404}">
      <dgm:prSet/>
      <dgm:spPr/>
      <dgm:t>
        <a:bodyPr/>
        <a:lstStyle/>
        <a:p>
          <a:pPr algn="ctr"/>
          <a:endParaRPr lang="en-US"/>
        </a:p>
      </dgm:t>
    </dgm:pt>
    <dgm:pt modelId="{DABD1EF4-6480-46B1-8292-3F5A928AF5AD}" type="sibTrans" cxnId="{DD2DE25E-4D1F-4E5D-AA9F-D0B1F6D44404}">
      <dgm:prSet/>
      <dgm:spPr/>
      <dgm:t>
        <a:bodyPr/>
        <a:lstStyle/>
        <a:p>
          <a:pPr algn="ctr"/>
          <a:endParaRPr lang="en-US"/>
        </a:p>
      </dgm:t>
    </dgm:pt>
    <dgm:pt modelId="{0FA0A66E-F0AB-4B6C-9000-E233CACBC45A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Wheel</a:t>
          </a:r>
        </a:p>
      </dgm:t>
    </dgm:pt>
    <dgm:pt modelId="{7AF0CE51-BC42-4393-BEAD-294B5A5E5447}" type="parTrans" cxnId="{A5C0C8A9-8864-4F07-8EB3-590A3D473154}">
      <dgm:prSet/>
      <dgm:spPr/>
      <dgm:t>
        <a:bodyPr/>
        <a:lstStyle/>
        <a:p>
          <a:pPr algn="ctr"/>
          <a:endParaRPr lang="en-US"/>
        </a:p>
      </dgm:t>
    </dgm:pt>
    <dgm:pt modelId="{B080C1FE-3D88-40CC-BA45-85CA1FD9B0D1}" type="sibTrans" cxnId="{A5C0C8A9-8864-4F07-8EB3-590A3D473154}">
      <dgm:prSet/>
      <dgm:spPr/>
      <dgm:t>
        <a:bodyPr/>
        <a:lstStyle/>
        <a:p>
          <a:pPr algn="ctr"/>
          <a:endParaRPr lang="en-US"/>
        </a:p>
      </dgm:t>
    </dgm:pt>
    <dgm:pt modelId="{FCADC56B-F12C-442D-B508-B470AC6AC6E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Sonic</a:t>
          </a:r>
        </a:p>
      </dgm:t>
    </dgm:pt>
    <dgm:pt modelId="{F0078775-4116-4653-B6FA-A7E739BDDDA6}" type="parTrans" cxnId="{F7F609B6-340B-45B5-9F14-6B2628941A4D}">
      <dgm:prSet/>
      <dgm:spPr/>
      <dgm:t>
        <a:bodyPr/>
        <a:lstStyle/>
        <a:p>
          <a:pPr algn="ctr"/>
          <a:endParaRPr lang="en-US"/>
        </a:p>
      </dgm:t>
    </dgm:pt>
    <dgm:pt modelId="{E928E47B-2123-4C3E-AAF7-EDDDA12598A3}" type="sibTrans" cxnId="{F7F609B6-340B-45B5-9F14-6B2628941A4D}">
      <dgm:prSet/>
      <dgm:spPr/>
      <dgm:t>
        <a:bodyPr/>
        <a:lstStyle/>
        <a:p>
          <a:pPr algn="ctr"/>
          <a:endParaRPr lang="en-US"/>
        </a:p>
      </dgm:t>
    </dgm:pt>
    <dgm:pt modelId="{9D8846E6-EA89-4CE3-B723-EFC11D61A34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lumMod val="40000"/>
            <a:lumOff val="60000"/>
            <a:alpha val="5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BNO</a:t>
          </a:r>
        </a:p>
      </dgm:t>
    </dgm:pt>
    <dgm:pt modelId="{DE035B2A-5A2E-4CE8-AF15-5520562A362F}" type="parTrans" cxnId="{DA45F8D5-953C-4FAE-A939-818DFD00089D}">
      <dgm:prSet/>
      <dgm:spPr/>
      <dgm:t>
        <a:bodyPr/>
        <a:lstStyle/>
        <a:p>
          <a:pPr algn="ctr"/>
          <a:endParaRPr lang="en-US"/>
        </a:p>
      </dgm:t>
    </dgm:pt>
    <dgm:pt modelId="{2054642F-B5EF-4DEF-897E-A5265007678B}" type="sibTrans" cxnId="{DA45F8D5-953C-4FAE-A939-818DFD00089D}">
      <dgm:prSet/>
      <dgm:spPr/>
      <dgm:t>
        <a:bodyPr/>
        <a:lstStyle/>
        <a:p>
          <a:pPr algn="ctr"/>
          <a:endParaRPr lang="en-US"/>
        </a:p>
      </dgm:t>
    </dgm:pt>
    <dgm:pt modelId="{E7302E88-C04A-424F-8377-1210FBBE2F21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Unit</a:t>
          </a:r>
        </a:p>
      </dgm:t>
    </dgm:pt>
    <dgm:pt modelId="{65676DCF-BB21-4A53-8F27-B5B13E65521E}" type="parTrans" cxnId="{C3DB4CD3-F04A-4036-AC07-7076C1BDB5F7}">
      <dgm:prSet/>
      <dgm:spPr/>
      <dgm:t>
        <a:bodyPr/>
        <a:lstStyle/>
        <a:p>
          <a:pPr algn="ctr"/>
          <a:endParaRPr lang="en-US"/>
        </a:p>
      </dgm:t>
    </dgm:pt>
    <dgm:pt modelId="{5F4C8727-E9F3-4B89-936E-78BC33CA81F5}" type="sibTrans" cxnId="{C3DB4CD3-F04A-4036-AC07-7076C1BDB5F7}">
      <dgm:prSet/>
      <dgm:spPr/>
      <dgm:t>
        <a:bodyPr/>
        <a:lstStyle/>
        <a:p>
          <a:pPr algn="ctr"/>
          <a:endParaRPr lang="en-US"/>
        </a:p>
      </dgm:t>
    </dgm:pt>
    <dgm:pt modelId="{0ED92DD7-958F-4BD2-8F61-76904DA8968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Charge Status</a:t>
          </a:r>
        </a:p>
      </dgm:t>
    </dgm:pt>
    <dgm:pt modelId="{7F6E1541-5A52-416F-AF38-2F94EF742342}" type="parTrans" cxnId="{5692E07D-FCA1-481A-B015-474FB2411C58}">
      <dgm:prSet/>
      <dgm:spPr/>
      <dgm:t>
        <a:bodyPr/>
        <a:lstStyle/>
        <a:p>
          <a:pPr algn="ctr"/>
          <a:endParaRPr lang="en-US"/>
        </a:p>
      </dgm:t>
    </dgm:pt>
    <dgm:pt modelId="{5600D6D6-3D1D-44B9-A8A1-AD2EBBCBDB61}" type="sibTrans" cxnId="{5692E07D-FCA1-481A-B015-474FB2411C58}">
      <dgm:prSet/>
      <dgm:spPr/>
      <dgm:t>
        <a:bodyPr/>
        <a:lstStyle/>
        <a:p>
          <a:pPr algn="ctr"/>
          <a:endParaRPr lang="en-US"/>
        </a:p>
      </dgm:t>
    </dgm:pt>
    <dgm:pt modelId="{0D948E30-8842-4C71-9027-E643F0E4452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cm</a:t>
          </a:r>
        </a:p>
      </dgm:t>
    </dgm:pt>
    <dgm:pt modelId="{3D19505C-3D8F-47F7-8A24-743363D4D92B}" type="parTrans" cxnId="{20C1E420-DFE2-4AFE-AA3B-415C43CADAA5}">
      <dgm:prSet/>
      <dgm:spPr/>
      <dgm:t>
        <a:bodyPr/>
        <a:lstStyle/>
        <a:p>
          <a:pPr algn="ctr"/>
          <a:endParaRPr lang="en-US"/>
        </a:p>
      </dgm:t>
    </dgm:pt>
    <dgm:pt modelId="{246BE535-71FB-4F28-B5B0-F4B37B6EA23A}" type="sibTrans" cxnId="{20C1E420-DFE2-4AFE-AA3B-415C43CADAA5}">
      <dgm:prSet/>
      <dgm:spPr/>
      <dgm:t>
        <a:bodyPr/>
        <a:lstStyle/>
        <a:p>
          <a:pPr algn="ctr"/>
          <a:endParaRPr lang="en-US"/>
        </a:p>
      </dgm:t>
    </dgm:pt>
    <dgm:pt modelId="{75205089-E75F-481D-8A9F-22A025AF5E72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/>
            <a:t>inch</a:t>
          </a:r>
        </a:p>
      </dgm:t>
    </dgm:pt>
    <dgm:pt modelId="{9F4453AE-B7A6-440E-B803-3485CEDF3AFA}" type="parTrans" cxnId="{60CAF4F8-57AB-4A6F-8D2D-AA26A912BEC9}">
      <dgm:prSet/>
      <dgm:spPr/>
      <dgm:t>
        <a:bodyPr/>
        <a:lstStyle/>
        <a:p>
          <a:pPr algn="ctr"/>
          <a:endParaRPr lang="en-US"/>
        </a:p>
      </dgm:t>
    </dgm:pt>
    <dgm:pt modelId="{22BF86D4-7EF2-4E66-ABA8-FFFF8FC8F73B}" type="sibTrans" cxnId="{60CAF4F8-57AB-4A6F-8D2D-AA26A912BEC9}">
      <dgm:prSet/>
      <dgm:spPr/>
      <dgm:t>
        <a:bodyPr/>
        <a:lstStyle/>
        <a:p>
          <a:pPr algn="ctr"/>
          <a:endParaRPr lang="en-US"/>
        </a:p>
      </dgm:t>
    </dgm:pt>
    <dgm:pt modelId="{D362598D-5BED-40B7-8218-7B6D986062C0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ON</a:t>
          </a:r>
        </a:p>
      </dgm:t>
    </dgm:pt>
    <dgm:pt modelId="{DBC07D8D-6A55-4A9A-B5A5-A837E70E7BB9}" type="parTrans" cxnId="{A91563A4-F205-42A6-9409-25DA7D187EF1}">
      <dgm:prSet/>
      <dgm:spPr/>
      <dgm:t>
        <a:bodyPr/>
        <a:lstStyle/>
        <a:p>
          <a:pPr algn="ctr"/>
          <a:endParaRPr lang="en-US"/>
        </a:p>
      </dgm:t>
    </dgm:pt>
    <dgm:pt modelId="{7EBFBA25-FF8B-4BCF-A965-05D26123A3CA}" type="sibTrans" cxnId="{A91563A4-F205-42A6-9409-25DA7D187EF1}">
      <dgm:prSet/>
      <dgm:spPr/>
      <dgm:t>
        <a:bodyPr/>
        <a:lstStyle/>
        <a:p>
          <a:pPr algn="ctr"/>
          <a:endParaRPr lang="en-US"/>
        </a:p>
      </dgm:t>
    </dgm:pt>
    <dgm:pt modelId="{8F9613D3-BA21-4270-8B47-4BC7967854AA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/>
            <a:t>OFF</a:t>
          </a:r>
        </a:p>
      </dgm:t>
    </dgm:pt>
    <dgm:pt modelId="{45997748-E3D0-46EB-B96A-4ECD871098F1}" type="parTrans" cxnId="{3C94301C-1ADA-4D37-A1B4-2A461A521D49}">
      <dgm:prSet/>
      <dgm:spPr/>
      <dgm:t>
        <a:bodyPr/>
        <a:lstStyle/>
        <a:p>
          <a:pPr algn="ctr"/>
          <a:endParaRPr lang="en-US"/>
        </a:p>
      </dgm:t>
    </dgm:pt>
    <dgm:pt modelId="{94797E30-D3DA-4C26-9AE1-2063673A1BFE}" type="sibTrans" cxnId="{3C94301C-1ADA-4D37-A1B4-2A461A521D49}">
      <dgm:prSet/>
      <dgm:spPr/>
      <dgm:t>
        <a:bodyPr/>
        <a:lstStyle/>
        <a:p>
          <a:pPr algn="ctr"/>
          <a:endParaRPr lang="en-US"/>
        </a:p>
      </dgm:t>
    </dgm:pt>
    <dgm:pt modelId="{5509CC7D-CA5C-4645-BBAD-7C21E2BDA652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Magnetic encoder</a:t>
          </a:r>
        </a:p>
      </dgm:t>
    </dgm:pt>
    <dgm:pt modelId="{1B52D7E9-E999-4521-A8A7-BCEA306D0954}" type="parTrans" cxnId="{2578008D-0778-4CE9-8F5D-EE6286837284}">
      <dgm:prSet/>
      <dgm:spPr/>
      <dgm:t>
        <a:bodyPr/>
        <a:lstStyle/>
        <a:p>
          <a:pPr algn="ctr"/>
          <a:endParaRPr lang="en-US"/>
        </a:p>
      </dgm:t>
    </dgm:pt>
    <dgm:pt modelId="{0D4849E4-3615-4B42-A31F-EBD7DF894FF3}" type="sibTrans" cxnId="{2578008D-0778-4CE9-8F5D-EE6286837284}">
      <dgm:prSet/>
      <dgm:spPr/>
      <dgm:t>
        <a:bodyPr/>
        <a:lstStyle/>
        <a:p>
          <a:pPr algn="ctr"/>
          <a:endParaRPr lang="en-US"/>
        </a:p>
      </dgm:t>
    </dgm:pt>
    <dgm:pt modelId="{AED54476-B94C-4FE4-9B78-9823C781F32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String</a:t>
          </a:r>
        </a:p>
      </dgm:t>
    </dgm:pt>
    <dgm:pt modelId="{AA4C9040-6F97-4DB5-B427-109C87A30DBE}" type="sibTrans" cxnId="{AE1781C6-DAC0-4069-BC39-54622DBF0A62}">
      <dgm:prSet/>
      <dgm:spPr/>
      <dgm:t>
        <a:bodyPr/>
        <a:lstStyle/>
        <a:p>
          <a:pPr algn="ctr"/>
          <a:endParaRPr lang="en-US"/>
        </a:p>
      </dgm:t>
    </dgm:pt>
    <dgm:pt modelId="{1296397E-64FD-48FB-891E-065D4DF58D8B}" type="parTrans" cxnId="{AE1781C6-DAC0-4069-BC39-54622DBF0A62}">
      <dgm:prSet/>
      <dgm:spPr/>
      <dgm:t>
        <a:bodyPr/>
        <a:lstStyle/>
        <a:p>
          <a:pPr algn="ctr"/>
          <a:endParaRPr lang="en-US"/>
        </a:p>
      </dgm:t>
    </dgm:pt>
    <dgm:pt modelId="{712C2C4F-A807-4250-8438-76B1312B6F2B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Magnetic encoder</a:t>
          </a:r>
        </a:p>
      </dgm:t>
    </dgm:pt>
    <dgm:pt modelId="{049BF9FB-F2A5-4011-A029-19A040DF56BB}" type="parTrans" cxnId="{6FD6467C-FC19-4C13-AF2C-AA2E4B55D72D}">
      <dgm:prSet/>
      <dgm:spPr/>
      <dgm:t>
        <a:bodyPr/>
        <a:lstStyle/>
        <a:p>
          <a:pPr algn="ctr"/>
          <a:endParaRPr lang="en-US"/>
        </a:p>
      </dgm:t>
    </dgm:pt>
    <dgm:pt modelId="{FA485410-86E3-44EA-9005-BF08EB1FBBE3}" type="sibTrans" cxnId="{6FD6467C-FC19-4C13-AF2C-AA2E4B55D72D}">
      <dgm:prSet/>
      <dgm:spPr/>
      <dgm:t>
        <a:bodyPr/>
        <a:lstStyle/>
        <a:p>
          <a:pPr algn="ctr"/>
          <a:endParaRPr lang="en-US"/>
        </a:p>
      </dgm:t>
    </dgm:pt>
    <dgm:pt modelId="{D6023BDB-7821-4FF8-BB7D-3A7F01F17398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n-US" dirty="0"/>
            <a:t>Ultrasonic</a:t>
          </a:r>
        </a:p>
      </dgm:t>
    </dgm:pt>
    <dgm:pt modelId="{7ECD453F-6A8C-481B-AFD5-129761E16CCA}" type="parTrans" cxnId="{B649843D-DF0E-48F3-8618-507A83D9529F}">
      <dgm:prSet/>
      <dgm:spPr/>
      <dgm:t>
        <a:bodyPr/>
        <a:lstStyle/>
        <a:p>
          <a:pPr algn="ctr"/>
          <a:endParaRPr lang="en-US"/>
        </a:p>
      </dgm:t>
    </dgm:pt>
    <dgm:pt modelId="{E2F076FB-03E6-42F4-8D19-EF5378FF6D38}" type="sibTrans" cxnId="{B649843D-DF0E-48F3-8618-507A83D9529F}">
      <dgm:prSet/>
      <dgm:spPr/>
      <dgm:t>
        <a:bodyPr/>
        <a:lstStyle/>
        <a:p>
          <a:pPr algn="ctr"/>
          <a:endParaRPr lang="en-US"/>
        </a:p>
      </dgm:t>
    </dgm:pt>
    <dgm:pt modelId="{D4D08DD3-2E13-482B-819D-24D270BC31CB}" type="pres">
      <dgm:prSet presAssocID="{42A99A59-A31C-4A45-B94D-410E77087D6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97D336C-E586-47C6-9FF2-932329D150A9}" type="pres">
      <dgm:prSet presAssocID="{C7784FCA-097C-488F-BE45-62ECA6CDCC61}" presName="hierRoot1" presStyleCnt="0">
        <dgm:presLayoutVars>
          <dgm:hierBranch val="init"/>
        </dgm:presLayoutVars>
      </dgm:prSet>
      <dgm:spPr/>
    </dgm:pt>
    <dgm:pt modelId="{76D5FA8B-9DA6-40BB-A66F-686CF53E1AD0}" type="pres">
      <dgm:prSet presAssocID="{C7784FCA-097C-488F-BE45-62ECA6CDCC61}" presName="rootComposite1" presStyleCnt="0"/>
      <dgm:spPr/>
    </dgm:pt>
    <dgm:pt modelId="{E96D7452-3CE0-416A-8614-803FF3AB8C3E}" type="pres">
      <dgm:prSet presAssocID="{C7784FCA-097C-488F-BE45-62ECA6CDCC61}" presName="rootText1" presStyleLbl="node0" presStyleIdx="0" presStyleCnt="1">
        <dgm:presLayoutVars>
          <dgm:chPref val="3"/>
        </dgm:presLayoutVars>
      </dgm:prSet>
      <dgm:spPr/>
    </dgm:pt>
    <dgm:pt modelId="{AB422EAB-03EF-4124-85E6-45B00EE22103}" type="pres">
      <dgm:prSet presAssocID="{C7784FCA-097C-488F-BE45-62ECA6CDCC61}" presName="rootPict1" presStyleLbl="alignImgPlace1" presStyleIdx="0" presStyleCnt="1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407F9EDF-4B05-4782-A9B5-0184AACFAD43}" type="pres">
      <dgm:prSet presAssocID="{C7784FCA-097C-488F-BE45-62ECA6CDCC61}" presName="rootConnector1" presStyleLbl="node1" presStyleIdx="0" presStyleCnt="0"/>
      <dgm:spPr/>
    </dgm:pt>
    <dgm:pt modelId="{3028326D-A1A8-4D24-8A75-7A6FB3FDABB9}" type="pres">
      <dgm:prSet presAssocID="{C7784FCA-097C-488F-BE45-62ECA6CDCC61}" presName="hierChild2" presStyleCnt="0"/>
      <dgm:spPr/>
    </dgm:pt>
    <dgm:pt modelId="{5A611223-94EE-4455-9C53-A6721C63D208}" type="pres">
      <dgm:prSet presAssocID="{D2697043-DB2B-4CC0-BC21-087BEC3B1918}" presName="Name37" presStyleLbl="parChTrans1D2" presStyleIdx="0" presStyleCnt="3"/>
      <dgm:spPr/>
    </dgm:pt>
    <dgm:pt modelId="{4309A81F-77FA-4619-9315-50E1BEB7BF3D}" type="pres">
      <dgm:prSet presAssocID="{B316392D-9CA0-434D-9204-60D26ECDB621}" presName="hierRoot2" presStyleCnt="0">
        <dgm:presLayoutVars>
          <dgm:hierBranch val="init"/>
        </dgm:presLayoutVars>
      </dgm:prSet>
      <dgm:spPr/>
    </dgm:pt>
    <dgm:pt modelId="{40E08002-DA1A-4C78-85BD-843BCF37FB2A}" type="pres">
      <dgm:prSet presAssocID="{B316392D-9CA0-434D-9204-60D26ECDB621}" presName="rootComposite" presStyleCnt="0"/>
      <dgm:spPr/>
    </dgm:pt>
    <dgm:pt modelId="{F9D48FAA-A910-4045-8F3C-E591FB8AA439}" type="pres">
      <dgm:prSet presAssocID="{B316392D-9CA0-434D-9204-60D26ECDB621}" presName="rootText" presStyleLbl="node2" presStyleIdx="0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1207F400-B377-4F4A-8039-C7CEFC2D7C11}" type="pres">
      <dgm:prSet presAssocID="{B316392D-9CA0-434D-9204-60D26ECDB621}" presName="rootPict" presStyleLbl="alignImgPlace1" presStyleIdx="1" presStyleCnt="17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5EECB3A0-DC00-4BA2-AEBF-9A17AF310440}" type="pres">
      <dgm:prSet presAssocID="{B316392D-9CA0-434D-9204-60D26ECDB621}" presName="rootConnector" presStyleLbl="node2" presStyleIdx="0" presStyleCnt="3"/>
      <dgm:spPr/>
    </dgm:pt>
    <dgm:pt modelId="{D3408D37-C1E3-43EC-A78F-B0F7B51D5BFA}" type="pres">
      <dgm:prSet presAssocID="{B316392D-9CA0-434D-9204-60D26ECDB621}" presName="hierChild4" presStyleCnt="0"/>
      <dgm:spPr/>
    </dgm:pt>
    <dgm:pt modelId="{92DF1169-5B95-42E5-8FFE-09BCCB07730D}" type="pres">
      <dgm:prSet presAssocID="{7AF0CE51-BC42-4393-BEAD-294B5A5E5447}" presName="Name37" presStyleLbl="parChTrans1D3" presStyleIdx="0" presStyleCnt="6"/>
      <dgm:spPr/>
    </dgm:pt>
    <dgm:pt modelId="{3418AF97-ACE5-4F8A-A835-91CC7A3BF92E}" type="pres">
      <dgm:prSet presAssocID="{0FA0A66E-F0AB-4B6C-9000-E233CACBC45A}" presName="hierRoot2" presStyleCnt="0">
        <dgm:presLayoutVars>
          <dgm:hierBranch val="init"/>
        </dgm:presLayoutVars>
      </dgm:prSet>
      <dgm:spPr/>
    </dgm:pt>
    <dgm:pt modelId="{8701E8C3-E08F-44F7-87EF-0128835D506C}" type="pres">
      <dgm:prSet presAssocID="{0FA0A66E-F0AB-4B6C-9000-E233CACBC45A}" presName="rootComposite" presStyleCnt="0"/>
      <dgm:spPr/>
    </dgm:pt>
    <dgm:pt modelId="{8D6B9357-A166-4F8A-A6FB-60D50036909F}" type="pres">
      <dgm:prSet presAssocID="{0FA0A66E-F0AB-4B6C-9000-E233CACBC45A}" presName="rootText" presStyleLbl="node3" presStyleIdx="0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21CDFDDB-37E8-4FC5-8077-D6B0E766BD00}" type="pres">
      <dgm:prSet presAssocID="{0FA0A66E-F0AB-4B6C-9000-E233CACBC45A}" presName="rootPict" presStyleLbl="alignImgPlace1" presStyleIdx="2" presStyleCnt="1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DD273F3C-A06E-435F-901E-62527E24972E}" type="pres">
      <dgm:prSet presAssocID="{0FA0A66E-F0AB-4B6C-9000-E233CACBC45A}" presName="rootConnector" presStyleLbl="node3" presStyleIdx="0" presStyleCnt="6"/>
      <dgm:spPr/>
    </dgm:pt>
    <dgm:pt modelId="{7E5498E8-6BD7-46B5-9F17-14F56904913D}" type="pres">
      <dgm:prSet presAssocID="{0FA0A66E-F0AB-4B6C-9000-E233CACBC45A}" presName="hierChild4" presStyleCnt="0"/>
      <dgm:spPr/>
    </dgm:pt>
    <dgm:pt modelId="{4B28F5A5-D050-4392-A365-500B2189F78C}" type="pres">
      <dgm:prSet presAssocID="{1B52D7E9-E999-4521-A8A7-BCEA306D0954}" presName="Name37" presStyleLbl="parChTrans1D4" presStyleIdx="0" presStyleCnt="7"/>
      <dgm:spPr/>
    </dgm:pt>
    <dgm:pt modelId="{125067F5-02EA-4D1C-B0A7-BB96EA01889F}" type="pres">
      <dgm:prSet presAssocID="{5509CC7D-CA5C-4645-BBAD-7C21E2BDA652}" presName="hierRoot2" presStyleCnt="0">
        <dgm:presLayoutVars>
          <dgm:hierBranch val="init"/>
        </dgm:presLayoutVars>
      </dgm:prSet>
      <dgm:spPr/>
    </dgm:pt>
    <dgm:pt modelId="{1F62614C-2E59-47AA-B5CB-088AF04465FE}" type="pres">
      <dgm:prSet presAssocID="{5509CC7D-CA5C-4645-BBAD-7C21E2BDA652}" presName="rootComposite" presStyleCnt="0"/>
      <dgm:spPr/>
    </dgm:pt>
    <dgm:pt modelId="{C0B4C074-538A-468E-B08B-EDC2EAB54964}" type="pres">
      <dgm:prSet presAssocID="{5509CC7D-CA5C-4645-BBAD-7C21E2BDA652}" presName="rootText" presStyleLbl="node4" presStyleIdx="0" presStyleCnt="7">
        <dgm:presLayoutVars>
          <dgm:chPref val="3"/>
        </dgm:presLayoutVars>
      </dgm:prSet>
      <dgm:spPr>
        <a:prstGeom prst="roundRect">
          <a:avLst/>
        </a:prstGeom>
      </dgm:spPr>
    </dgm:pt>
    <dgm:pt modelId="{D08B42EA-1266-494F-9363-9089EC1334C0}" type="pres">
      <dgm:prSet presAssocID="{5509CC7D-CA5C-4645-BBAD-7C21E2BDA652}" presName="rootPict" presStyleLbl="alignImgPlace1" presStyleIdx="3" presStyleCnt="1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F1484277-8728-413A-A42C-A1EFC291B437}" type="pres">
      <dgm:prSet presAssocID="{5509CC7D-CA5C-4645-BBAD-7C21E2BDA652}" presName="rootConnector" presStyleLbl="node4" presStyleIdx="0" presStyleCnt="7"/>
      <dgm:spPr/>
    </dgm:pt>
    <dgm:pt modelId="{589D9CEB-770D-4046-857F-BDAB7CFA6084}" type="pres">
      <dgm:prSet presAssocID="{5509CC7D-CA5C-4645-BBAD-7C21E2BDA652}" presName="hierChild4" presStyleCnt="0"/>
      <dgm:spPr/>
    </dgm:pt>
    <dgm:pt modelId="{09CBE361-A9C1-401E-B012-0A4EC1B84491}" type="pres">
      <dgm:prSet presAssocID="{5509CC7D-CA5C-4645-BBAD-7C21E2BDA652}" presName="hierChild5" presStyleCnt="0"/>
      <dgm:spPr/>
    </dgm:pt>
    <dgm:pt modelId="{AC8909E9-82EF-4D87-A499-CD61B1458F21}" type="pres">
      <dgm:prSet presAssocID="{0FA0A66E-F0AB-4B6C-9000-E233CACBC45A}" presName="hierChild5" presStyleCnt="0"/>
      <dgm:spPr/>
    </dgm:pt>
    <dgm:pt modelId="{C274553C-1815-4F51-AFAA-F6AF56DC8BA4}" type="pres">
      <dgm:prSet presAssocID="{1296397E-64FD-48FB-891E-065D4DF58D8B}" presName="Name37" presStyleLbl="parChTrans1D3" presStyleIdx="1" presStyleCnt="6"/>
      <dgm:spPr/>
    </dgm:pt>
    <dgm:pt modelId="{56E9A0B2-9405-44AB-9C20-52CA78FB9C38}" type="pres">
      <dgm:prSet presAssocID="{AED54476-B94C-4FE4-9B78-9823C781F326}" presName="hierRoot2" presStyleCnt="0">
        <dgm:presLayoutVars>
          <dgm:hierBranch val="init"/>
        </dgm:presLayoutVars>
      </dgm:prSet>
      <dgm:spPr/>
    </dgm:pt>
    <dgm:pt modelId="{DC40A6E4-FF5A-450F-8AB5-16E458793D64}" type="pres">
      <dgm:prSet presAssocID="{AED54476-B94C-4FE4-9B78-9823C781F326}" presName="rootComposite" presStyleCnt="0"/>
      <dgm:spPr/>
    </dgm:pt>
    <dgm:pt modelId="{12744B30-20B7-41E2-B31B-E8DD09760DE8}" type="pres">
      <dgm:prSet presAssocID="{AED54476-B94C-4FE4-9B78-9823C781F326}" presName="rootText" presStyleLbl="node3" presStyleIdx="1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6E50658B-8B9A-4369-9756-FF3F3D950A17}" type="pres">
      <dgm:prSet presAssocID="{AED54476-B94C-4FE4-9B78-9823C781F326}" presName="rootPict" presStyleLbl="alignImgPlace1" presStyleIdx="4" presStyleCnt="17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E2083080-4D4D-4E85-B186-E7A41F3CD2CB}" type="pres">
      <dgm:prSet presAssocID="{AED54476-B94C-4FE4-9B78-9823C781F326}" presName="rootConnector" presStyleLbl="node3" presStyleIdx="1" presStyleCnt="6"/>
      <dgm:spPr/>
    </dgm:pt>
    <dgm:pt modelId="{3105B214-4166-4D14-86B9-4D1DF1AE65E9}" type="pres">
      <dgm:prSet presAssocID="{AED54476-B94C-4FE4-9B78-9823C781F326}" presName="hierChild4" presStyleCnt="0"/>
      <dgm:spPr/>
    </dgm:pt>
    <dgm:pt modelId="{5B425D5F-EFB3-4D88-8425-82EEEFD150C5}" type="pres">
      <dgm:prSet presAssocID="{049BF9FB-F2A5-4011-A029-19A040DF56BB}" presName="Name37" presStyleLbl="parChTrans1D4" presStyleIdx="1" presStyleCnt="7"/>
      <dgm:spPr/>
    </dgm:pt>
    <dgm:pt modelId="{462C0C03-CC05-4C32-BB78-484793B237AC}" type="pres">
      <dgm:prSet presAssocID="{712C2C4F-A807-4250-8438-76B1312B6F2B}" presName="hierRoot2" presStyleCnt="0">
        <dgm:presLayoutVars>
          <dgm:hierBranch val="init"/>
        </dgm:presLayoutVars>
      </dgm:prSet>
      <dgm:spPr/>
    </dgm:pt>
    <dgm:pt modelId="{4C49DB2F-F0B6-4EE2-B056-A9B9A1F78F93}" type="pres">
      <dgm:prSet presAssocID="{712C2C4F-A807-4250-8438-76B1312B6F2B}" presName="rootComposite" presStyleCnt="0"/>
      <dgm:spPr/>
    </dgm:pt>
    <dgm:pt modelId="{1CFF1D9B-3146-45BD-B2AB-D6A4FA0A0627}" type="pres">
      <dgm:prSet presAssocID="{712C2C4F-A807-4250-8438-76B1312B6F2B}" presName="rootText" presStyleLbl="node4" presStyleIdx="1" presStyleCnt="7">
        <dgm:presLayoutVars>
          <dgm:chPref val="3"/>
        </dgm:presLayoutVars>
      </dgm:prSet>
      <dgm:spPr>
        <a:prstGeom prst="roundRect">
          <a:avLst/>
        </a:prstGeom>
      </dgm:spPr>
    </dgm:pt>
    <dgm:pt modelId="{7C3EBF45-33CC-48EA-B509-0F5080635ABD}" type="pres">
      <dgm:prSet presAssocID="{712C2C4F-A807-4250-8438-76B1312B6F2B}" presName="rootPict" presStyleLbl="alignImgPlace1" presStyleIdx="5" presStyleCnt="17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95052984-C2DF-40AF-BA44-128F5D198FB3}" type="pres">
      <dgm:prSet presAssocID="{712C2C4F-A807-4250-8438-76B1312B6F2B}" presName="rootConnector" presStyleLbl="node4" presStyleIdx="1" presStyleCnt="7"/>
      <dgm:spPr/>
    </dgm:pt>
    <dgm:pt modelId="{53701C15-F9B7-47E5-B91D-56034B9F6810}" type="pres">
      <dgm:prSet presAssocID="{712C2C4F-A807-4250-8438-76B1312B6F2B}" presName="hierChild4" presStyleCnt="0"/>
      <dgm:spPr/>
    </dgm:pt>
    <dgm:pt modelId="{0D89599C-519B-407D-A14E-6A3F5D52763F}" type="pres">
      <dgm:prSet presAssocID="{712C2C4F-A807-4250-8438-76B1312B6F2B}" presName="hierChild5" presStyleCnt="0"/>
      <dgm:spPr/>
    </dgm:pt>
    <dgm:pt modelId="{1F4B04C7-46BD-4C14-821E-F25ABDDE2C65}" type="pres">
      <dgm:prSet presAssocID="{AED54476-B94C-4FE4-9B78-9823C781F326}" presName="hierChild5" presStyleCnt="0"/>
      <dgm:spPr/>
    </dgm:pt>
    <dgm:pt modelId="{91B36520-449B-429A-BFEF-B39C21021705}" type="pres">
      <dgm:prSet presAssocID="{F0078775-4116-4653-B6FA-A7E739BDDDA6}" presName="Name37" presStyleLbl="parChTrans1D3" presStyleIdx="2" presStyleCnt="6"/>
      <dgm:spPr/>
    </dgm:pt>
    <dgm:pt modelId="{39652814-FAA4-47C2-9063-535591718F06}" type="pres">
      <dgm:prSet presAssocID="{FCADC56B-F12C-442D-B508-B470AC6AC6EE}" presName="hierRoot2" presStyleCnt="0">
        <dgm:presLayoutVars>
          <dgm:hierBranch val="init"/>
        </dgm:presLayoutVars>
      </dgm:prSet>
      <dgm:spPr/>
    </dgm:pt>
    <dgm:pt modelId="{0C1BFD57-54D0-4528-A327-B3ECED9276AA}" type="pres">
      <dgm:prSet presAssocID="{FCADC56B-F12C-442D-B508-B470AC6AC6EE}" presName="rootComposite" presStyleCnt="0"/>
      <dgm:spPr/>
    </dgm:pt>
    <dgm:pt modelId="{13E6A8BF-EBC2-44EE-A1FC-C1FDAC188EC8}" type="pres">
      <dgm:prSet presAssocID="{FCADC56B-F12C-442D-B508-B470AC6AC6EE}" presName="rootText" presStyleLbl="node3" presStyleIdx="2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7E8EA0A7-0C09-417C-AE72-7F4E8FBE9CB2}" type="pres">
      <dgm:prSet presAssocID="{FCADC56B-F12C-442D-B508-B470AC6AC6EE}" presName="rootPict" presStyleLbl="alignImgPlace1" presStyleIdx="6" presStyleCnt="17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37FA00DA-D34C-4D6B-B6D4-0B60154CA793}" type="pres">
      <dgm:prSet presAssocID="{FCADC56B-F12C-442D-B508-B470AC6AC6EE}" presName="rootConnector" presStyleLbl="node3" presStyleIdx="2" presStyleCnt="6"/>
      <dgm:spPr/>
    </dgm:pt>
    <dgm:pt modelId="{A32A64AB-296D-4806-A671-1688BD6F4FA8}" type="pres">
      <dgm:prSet presAssocID="{FCADC56B-F12C-442D-B508-B470AC6AC6EE}" presName="hierChild4" presStyleCnt="0"/>
      <dgm:spPr/>
    </dgm:pt>
    <dgm:pt modelId="{6148C5F3-156E-48AD-AC6E-760E6704C232}" type="pres">
      <dgm:prSet presAssocID="{7ECD453F-6A8C-481B-AFD5-129761E16CCA}" presName="Name37" presStyleLbl="parChTrans1D4" presStyleIdx="2" presStyleCnt="7"/>
      <dgm:spPr/>
    </dgm:pt>
    <dgm:pt modelId="{5C4A8D42-69BA-42C1-B090-63083BDF9E32}" type="pres">
      <dgm:prSet presAssocID="{D6023BDB-7821-4FF8-BB7D-3A7F01F17398}" presName="hierRoot2" presStyleCnt="0">
        <dgm:presLayoutVars>
          <dgm:hierBranch val="init"/>
        </dgm:presLayoutVars>
      </dgm:prSet>
      <dgm:spPr/>
    </dgm:pt>
    <dgm:pt modelId="{0BEFEBC3-A871-40AA-A5DA-9BE2CBCCAB61}" type="pres">
      <dgm:prSet presAssocID="{D6023BDB-7821-4FF8-BB7D-3A7F01F17398}" presName="rootComposite" presStyleCnt="0"/>
      <dgm:spPr/>
    </dgm:pt>
    <dgm:pt modelId="{A2AD424B-4A54-4E07-A140-9C21AAD7C386}" type="pres">
      <dgm:prSet presAssocID="{D6023BDB-7821-4FF8-BB7D-3A7F01F17398}" presName="rootText" presStyleLbl="node4" presStyleIdx="2" presStyleCnt="7">
        <dgm:presLayoutVars>
          <dgm:chPref val="3"/>
        </dgm:presLayoutVars>
      </dgm:prSet>
      <dgm:spPr>
        <a:prstGeom prst="roundRect">
          <a:avLst/>
        </a:prstGeom>
      </dgm:spPr>
    </dgm:pt>
    <dgm:pt modelId="{54818F21-ACF3-4AD5-A9EA-8B3DD1EF5B2E}" type="pres">
      <dgm:prSet presAssocID="{D6023BDB-7821-4FF8-BB7D-3A7F01F17398}" presName="rootPict" presStyleLbl="alignImgPlace1" presStyleIdx="7" presStyleCnt="1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220D0F99-AC5B-4DB8-BAAC-D3576C2D51AB}" type="pres">
      <dgm:prSet presAssocID="{D6023BDB-7821-4FF8-BB7D-3A7F01F17398}" presName="rootConnector" presStyleLbl="node4" presStyleIdx="2" presStyleCnt="7"/>
      <dgm:spPr/>
    </dgm:pt>
    <dgm:pt modelId="{8B342FAF-EAFA-4FD0-BD32-63C765E77D76}" type="pres">
      <dgm:prSet presAssocID="{D6023BDB-7821-4FF8-BB7D-3A7F01F17398}" presName="hierChild4" presStyleCnt="0"/>
      <dgm:spPr/>
    </dgm:pt>
    <dgm:pt modelId="{91C02D8B-D6EB-4255-B1B0-4B684F72CB03}" type="pres">
      <dgm:prSet presAssocID="{D6023BDB-7821-4FF8-BB7D-3A7F01F17398}" presName="hierChild5" presStyleCnt="0"/>
      <dgm:spPr/>
    </dgm:pt>
    <dgm:pt modelId="{0855208A-1DBA-4971-9871-5EE059566035}" type="pres">
      <dgm:prSet presAssocID="{FCADC56B-F12C-442D-B508-B470AC6AC6EE}" presName="hierChild5" presStyleCnt="0"/>
      <dgm:spPr/>
    </dgm:pt>
    <dgm:pt modelId="{A84203E8-1F96-4E75-9001-B20E0B3FE866}" type="pres">
      <dgm:prSet presAssocID="{B316392D-9CA0-434D-9204-60D26ECDB621}" presName="hierChild5" presStyleCnt="0"/>
      <dgm:spPr/>
    </dgm:pt>
    <dgm:pt modelId="{5937A9E1-0907-4186-8C1E-1756DB62CC03}" type="pres">
      <dgm:prSet presAssocID="{40CEB746-3948-4E20-A2FA-76BE3A4CD7EF}" presName="Name37" presStyleLbl="parChTrans1D2" presStyleIdx="1" presStyleCnt="3"/>
      <dgm:spPr/>
    </dgm:pt>
    <dgm:pt modelId="{F73BEE11-14BB-4EF8-A4E4-3F23FC7494B5}" type="pres">
      <dgm:prSet presAssocID="{F0DC2491-30C4-4639-917E-944DDE6EDBB8}" presName="hierRoot2" presStyleCnt="0">
        <dgm:presLayoutVars>
          <dgm:hierBranch val="init"/>
        </dgm:presLayoutVars>
      </dgm:prSet>
      <dgm:spPr/>
    </dgm:pt>
    <dgm:pt modelId="{EDCB01B2-AFEA-40B5-A2CB-32AEF1ECE15F}" type="pres">
      <dgm:prSet presAssocID="{F0DC2491-30C4-4639-917E-944DDE6EDBB8}" presName="rootComposite" presStyleCnt="0"/>
      <dgm:spPr/>
    </dgm:pt>
    <dgm:pt modelId="{CB47350F-3258-4F7F-991C-F0563E0250A8}" type="pres">
      <dgm:prSet presAssocID="{F0DC2491-30C4-4639-917E-944DDE6EDBB8}" presName="rootText" presStyleLbl="node2" presStyleIdx="1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CB14CFB8-7E81-4E08-8796-9AEB50B8144D}" type="pres">
      <dgm:prSet presAssocID="{F0DC2491-30C4-4639-917E-944DDE6EDBB8}" presName="rootPict" presStyleLbl="alignImgPlace1" presStyleIdx="8" presStyleCnt="17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3790B1E0-1142-43AA-AC08-DD35E5285ABA}" type="pres">
      <dgm:prSet presAssocID="{F0DC2491-30C4-4639-917E-944DDE6EDBB8}" presName="rootConnector" presStyleLbl="node2" presStyleIdx="1" presStyleCnt="3"/>
      <dgm:spPr/>
    </dgm:pt>
    <dgm:pt modelId="{ED2F23E0-2DCF-418E-AEC0-4FDD483883A6}" type="pres">
      <dgm:prSet presAssocID="{F0DC2491-30C4-4639-917E-944DDE6EDBB8}" presName="hierChild4" presStyleCnt="0"/>
      <dgm:spPr/>
    </dgm:pt>
    <dgm:pt modelId="{EA7DA87E-5A61-4A02-849A-4D89B05AA130}" type="pres">
      <dgm:prSet presAssocID="{DE035B2A-5A2E-4CE8-AF15-5520562A362F}" presName="Name37" presStyleLbl="parChTrans1D3" presStyleIdx="3" presStyleCnt="6"/>
      <dgm:spPr/>
    </dgm:pt>
    <dgm:pt modelId="{A07FB6C7-A033-463F-9F0D-B31D97E1EB54}" type="pres">
      <dgm:prSet presAssocID="{9D8846E6-EA89-4CE3-B723-EFC11D61A343}" presName="hierRoot2" presStyleCnt="0">
        <dgm:presLayoutVars>
          <dgm:hierBranch val="init"/>
        </dgm:presLayoutVars>
      </dgm:prSet>
      <dgm:spPr/>
    </dgm:pt>
    <dgm:pt modelId="{12FF1B69-974D-4F05-A4EC-62AFE8E09498}" type="pres">
      <dgm:prSet presAssocID="{9D8846E6-EA89-4CE3-B723-EFC11D61A343}" presName="rootComposite" presStyleCnt="0"/>
      <dgm:spPr/>
    </dgm:pt>
    <dgm:pt modelId="{E3709547-4069-4358-AE42-0DC632CE3D0E}" type="pres">
      <dgm:prSet presAssocID="{9D8846E6-EA89-4CE3-B723-EFC11D61A343}" presName="rootText" presStyleLbl="node3" presStyleIdx="3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9FD2660D-C714-43BF-9F9B-4BC39DD74CE1}" type="pres">
      <dgm:prSet presAssocID="{9D8846E6-EA89-4CE3-B723-EFC11D61A343}" presName="rootPict" presStyleLbl="alignImgPlace1" presStyleIdx="9" presStyleCnt="17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FD26E604-4EF8-4F74-B391-5117B23C67F1}" type="pres">
      <dgm:prSet presAssocID="{9D8846E6-EA89-4CE3-B723-EFC11D61A343}" presName="rootConnector" presStyleLbl="node3" presStyleIdx="3" presStyleCnt="6"/>
      <dgm:spPr/>
    </dgm:pt>
    <dgm:pt modelId="{85DF6D8B-FDBB-4DE1-BD46-06D266E89D07}" type="pres">
      <dgm:prSet presAssocID="{9D8846E6-EA89-4CE3-B723-EFC11D61A343}" presName="hierChild4" presStyleCnt="0"/>
      <dgm:spPr/>
    </dgm:pt>
    <dgm:pt modelId="{D0656CDD-4064-4931-8FE7-A4546D9DFB36}" type="pres">
      <dgm:prSet presAssocID="{9D8846E6-EA89-4CE3-B723-EFC11D61A343}" presName="hierChild5" presStyleCnt="0"/>
      <dgm:spPr/>
    </dgm:pt>
    <dgm:pt modelId="{66217AFE-AF9C-4AC4-9246-9D6EF223B541}" type="pres">
      <dgm:prSet presAssocID="{F0DC2491-30C4-4639-917E-944DDE6EDBB8}" presName="hierChild5" presStyleCnt="0"/>
      <dgm:spPr/>
    </dgm:pt>
    <dgm:pt modelId="{FF3AA6A6-FABA-4CA4-BA0B-E695DE92D6CD}" type="pres">
      <dgm:prSet presAssocID="{B1338F45-A666-4E80-BEA1-28D62E8D1991}" presName="Name37" presStyleLbl="parChTrans1D2" presStyleIdx="2" presStyleCnt="3"/>
      <dgm:spPr/>
    </dgm:pt>
    <dgm:pt modelId="{20456C45-BF63-4F05-8E98-DED68EC04DD8}" type="pres">
      <dgm:prSet presAssocID="{8A54531A-25DE-4DC8-9A90-049A2FD49C84}" presName="hierRoot2" presStyleCnt="0">
        <dgm:presLayoutVars>
          <dgm:hierBranch val="init"/>
        </dgm:presLayoutVars>
      </dgm:prSet>
      <dgm:spPr/>
    </dgm:pt>
    <dgm:pt modelId="{0BFEFBE0-AAE9-4A96-97A8-FFCC040ADC07}" type="pres">
      <dgm:prSet presAssocID="{8A54531A-25DE-4DC8-9A90-049A2FD49C84}" presName="rootComposite" presStyleCnt="0"/>
      <dgm:spPr/>
    </dgm:pt>
    <dgm:pt modelId="{C48738B5-57CD-4584-A8E2-730D8DE8A782}" type="pres">
      <dgm:prSet presAssocID="{8A54531A-25DE-4DC8-9A90-049A2FD49C84}" presName="rootText" presStyleLbl="node2" presStyleIdx="2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8E7F68FD-1794-4698-B8B2-DFFC4330B974}" type="pres">
      <dgm:prSet presAssocID="{8A54531A-25DE-4DC8-9A90-049A2FD49C84}" presName="rootPict" presStyleLbl="alignImgPlace1" presStyleIdx="10" presStyleCnt="17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208CF338-6949-4F5D-9FE8-087C4E38873C}" type="pres">
      <dgm:prSet presAssocID="{8A54531A-25DE-4DC8-9A90-049A2FD49C84}" presName="rootConnector" presStyleLbl="node2" presStyleIdx="2" presStyleCnt="3"/>
      <dgm:spPr/>
    </dgm:pt>
    <dgm:pt modelId="{E5CC50AB-966D-47F9-A03F-EE01BCCB5ECB}" type="pres">
      <dgm:prSet presAssocID="{8A54531A-25DE-4DC8-9A90-049A2FD49C84}" presName="hierChild4" presStyleCnt="0"/>
      <dgm:spPr/>
    </dgm:pt>
    <dgm:pt modelId="{B0AE3551-71E0-4A71-B104-8AA5823B4B0A}" type="pres">
      <dgm:prSet presAssocID="{65676DCF-BB21-4A53-8F27-B5B13E65521E}" presName="Name37" presStyleLbl="parChTrans1D3" presStyleIdx="4" presStyleCnt="6"/>
      <dgm:spPr/>
    </dgm:pt>
    <dgm:pt modelId="{E224024B-B352-4E3E-ACF2-E6B5499E7638}" type="pres">
      <dgm:prSet presAssocID="{E7302E88-C04A-424F-8377-1210FBBE2F21}" presName="hierRoot2" presStyleCnt="0">
        <dgm:presLayoutVars>
          <dgm:hierBranch val="init"/>
        </dgm:presLayoutVars>
      </dgm:prSet>
      <dgm:spPr/>
    </dgm:pt>
    <dgm:pt modelId="{242A46A3-130E-4FC6-BCEC-73F6DF819B05}" type="pres">
      <dgm:prSet presAssocID="{E7302E88-C04A-424F-8377-1210FBBE2F21}" presName="rootComposite" presStyleCnt="0"/>
      <dgm:spPr/>
    </dgm:pt>
    <dgm:pt modelId="{345C9BDE-2340-4363-AFE9-74DE88355B1B}" type="pres">
      <dgm:prSet presAssocID="{E7302E88-C04A-424F-8377-1210FBBE2F21}" presName="rootText" presStyleLbl="node3" presStyleIdx="4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318DA99F-E2B3-4549-A210-809044141AF8}" type="pres">
      <dgm:prSet presAssocID="{E7302E88-C04A-424F-8377-1210FBBE2F21}" presName="rootPict" presStyleLbl="alignImgPlace1" presStyleIdx="11" presStyleCnt="17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2668E877-D934-4035-87AD-B362F1133F11}" type="pres">
      <dgm:prSet presAssocID="{E7302E88-C04A-424F-8377-1210FBBE2F21}" presName="rootConnector" presStyleLbl="node3" presStyleIdx="4" presStyleCnt="6"/>
      <dgm:spPr/>
    </dgm:pt>
    <dgm:pt modelId="{C9273F0E-EBD7-448E-9621-F79F68A27283}" type="pres">
      <dgm:prSet presAssocID="{E7302E88-C04A-424F-8377-1210FBBE2F21}" presName="hierChild4" presStyleCnt="0"/>
      <dgm:spPr/>
    </dgm:pt>
    <dgm:pt modelId="{01BCF280-3C89-4787-BD13-371AD14AB23D}" type="pres">
      <dgm:prSet presAssocID="{3D19505C-3D8F-47F7-8A24-743363D4D92B}" presName="Name37" presStyleLbl="parChTrans1D4" presStyleIdx="3" presStyleCnt="7"/>
      <dgm:spPr/>
    </dgm:pt>
    <dgm:pt modelId="{57BC078A-C2EB-4AB7-BECE-A1804C0448F7}" type="pres">
      <dgm:prSet presAssocID="{0D948E30-8842-4C71-9027-E643F0E4452E}" presName="hierRoot2" presStyleCnt="0">
        <dgm:presLayoutVars>
          <dgm:hierBranch val="init"/>
        </dgm:presLayoutVars>
      </dgm:prSet>
      <dgm:spPr/>
    </dgm:pt>
    <dgm:pt modelId="{42A15D69-773A-442D-9A67-7A2D4BE1FC43}" type="pres">
      <dgm:prSet presAssocID="{0D948E30-8842-4C71-9027-E643F0E4452E}" presName="rootComposite" presStyleCnt="0"/>
      <dgm:spPr/>
    </dgm:pt>
    <dgm:pt modelId="{7A107D46-6691-43B4-88AF-0258D03F72F8}" type="pres">
      <dgm:prSet presAssocID="{0D948E30-8842-4C71-9027-E643F0E4452E}" presName="rootText" presStyleLbl="node4" presStyleIdx="3" presStyleCnt="7">
        <dgm:presLayoutVars>
          <dgm:chPref val="3"/>
        </dgm:presLayoutVars>
      </dgm:prSet>
      <dgm:spPr>
        <a:prstGeom prst="roundRect">
          <a:avLst/>
        </a:prstGeom>
      </dgm:spPr>
    </dgm:pt>
    <dgm:pt modelId="{EDF892A5-0050-49FC-AF2A-B03D9BB5AF15}" type="pres">
      <dgm:prSet presAssocID="{0D948E30-8842-4C71-9027-E643F0E4452E}" presName="rootPict" presStyleLbl="alignImgPlace1" presStyleIdx="12" presStyleCnt="17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FCE1D765-194F-4206-AC8C-DFFF48E051D1}" type="pres">
      <dgm:prSet presAssocID="{0D948E30-8842-4C71-9027-E643F0E4452E}" presName="rootConnector" presStyleLbl="node4" presStyleIdx="3" presStyleCnt="7"/>
      <dgm:spPr/>
    </dgm:pt>
    <dgm:pt modelId="{70DCBAF1-3D20-43DC-A65D-0340A4B8E921}" type="pres">
      <dgm:prSet presAssocID="{0D948E30-8842-4C71-9027-E643F0E4452E}" presName="hierChild4" presStyleCnt="0"/>
      <dgm:spPr/>
    </dgm:pt>
    <dgm:pt modelId="{CF0E429C-58D6-4090-8008-60D23A446F96}" type="pres">
      <dgm:prSet presAssocID="{0D948E30-8842-4C71-9027-E643F0E4452E}" presName="hierChild5" presStyleCnt="0"/>
      <dgm:spPr/>
    </dgm:pt>
    <dgm:pt modelId="{CF5C3510-46E0-45C9-9717-F7224F57617E}" type="pres">
      <dgm:prSet presAssocID="{9F4453AE-B7A6-440E-B803-3485CEDF3AFA}" presName="Name37" presStyleLbl="parChTrans1D4" presStyleIdx="4" presStyleCnt="7"/>
      <dgm:spPr/>
    </dgm:pt>
    <dgm:pt modelId="{2F3FBC89-9112-42B5-B42A-4ACB5A37412C}" type="pres">
      <dgm:prSet presAssocID="{75205089-E75F-481D-8A9F-22A025AF5E72}" presName="hierRoot2" presStyleCnt="0">
        <dgm:presLayoutVars>
          <dgm:hierBranch val="init"/>
        </dgm:presLayoutVars>
      </dgm:prSet>
      <dgm:spPr/>
    </dgm:pt>
    <dgm:pt modelId="{99E46F5D-58A4-4512-A48A-4CF442092E81}" type="pres">
      <dgm:prSet presAssocID="{75205089-E75F-481D-8A9F-22A025AF5E72}" presName="rootComposite" presStyleCnt="0"/>
      <dgm:spPr/>
    </dgm:pt>
    <dgm:pt modelId="{DA7327C7-0739-4F15-89F5-B7D659C017B4}" type="pres">
      <dgm:prSet presAssocID="{75205089-E75F-481D-8A9F-22A025AF5E72}" presName="rootText" presStyleLbl="node4" presStyleIdx="4" presStyleCnt="7">
        <dgm:presLayoutVars>
          <dgm:chPref val="3"/>
        </dgm:presLayoutVars>
      </dgm:prSet>
      <dgm:spPr>
        <a:prstGeom prst="roundRect">
          <a:avLst/>
        </a:prstGeom>
      </dgm:spPr>
    </dgm:pt>
    <dgm:pt modelId="{4080838B-483A-4080-B71F-EF3344DC35C0}" type="pres">
      <dgm:prSet presAssocID="{75205089-E75F-481D-8A9F-22A025AF5E72}" presName="rootPict" presStyleLbl="alignImgPlace1" presStyleIdx="13" presStyleCnt="17"/>
      <dgm:spPr>
        <a:blipFill>
          <a:blip xmlns:r="http://schemas.openxmlformats.org/officeDocument/2006/relationships"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F0A4B63B-D946-4C5F-994D-EA86EFD340F3}" type="pres">
      <dgm:prSet presAssocID="{75205089-E75F-481D-8A9F-22A025AF5E72}" presName="rootConnector" presStyleLbl="node4" presStyleIdx="4" presStyleCnt="7"/>
      <dgm:spPr/>
    </dgm:pt>
    <dgm:pt modelId="{74F9C4E4-E85B-4911-94D0-DAC10C56B8E5}" type="pres">
      <dgm:prSet presAssocID="{75205089-E75F-481D-8A9F-22A025AF5E72}" presName="hierChild4" presStyleCnt="0"/>
      <dgm:spPr/>
    </dgm:pt>
    <dgm:pt modelId="{4EFDB8D3-5EAD-4FC7-B31E-EFCF8CE3B970}" type="pres">
      <dgm:prSet presAssocID="{75205089-E75F-481D-8A9F-22A025AF5E72}" presName="hierChild5" presStyleCnt="0"/>
      <dgm:spPr/>
    </dgm:pt>
    <dgm:pt modelId="{15E24E10-406C-4784-848B-3C89FDCD8FFC}" type="pres">
      <dgm:prSet presAssocID="{E7302E88-C04A-424F-8377-1210FBBE2F21}" presName="hierChild5" presStyleCnt="0"/>
      <dgm:spPr/>
    </dgm:pt>
    <dgm:pt modelId="{DF78BD51-E856-4DA0-91CC-5367D441676F}" type="pres">
      <dgm:prSet presAssocID="{7F6E1541-5A52-416F-AF38-2F94EF742342}" presName="Name37" presStyleLbl="parChTrans1D3" presStyleIdx="5" presStyleCnt="6"/>
      <dgm:spPr/>
    </dgm:pt>
    <dgm:pt modelId="{A7725E33-6A34-43C7-BFDE-BBE99D5A5159}" type="pres">
      <dgm:prSet presAssocID="{0ED92DD7-958F-4BD2-8F61-76904DA89686}" presName="hierRoot2" presStyleCnt="0">
        <dgm:presLayoutVars>
          <dgm:hierBranch val="init"/>
        </dgm:presLayoutVars>
      </dgm:prSet>
      <dgm:spPr/>
    </dgm:pt>
    <dgm:pt modelId="{08B41AB8-9932-4C13-977D-87B8B86AFAE3}" type="pres">
      <dgm:prSet presAssocID="{0ED92DD7-958F-4BD2-8F61-76904DA89686}" presName="rootComposite" presStyleCnt="0"/>
      <dgm:spPr/>
    </dgm:pt>
    <dgm:pt modelId="{781B579F-66AA-4D7D-A286-E095D451B5E9}" type="pres">
      <dgm:prSet presAssocID="{0ED92DD7-958F-4BD2-8F61-76904DA89686}" presName="rootText" presStyleLbl="node3" presStyleIdx="5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00051BC2-E2FD-43E1-8C9F-495D42799236}" type="pres">
      <dgm:prSet presAssocID="{0ED92DD7-958F-4BD2-8F61-76904DA89686}" presName="rootPict" presStyleLbl="alignImgPlace1" presStyleIdx="14" presStyleCnt="17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6CE5C9B8-7FD2-4FE9-A8AF-00C3EA42F22F}" type="pres">
      <dgm:prSet presAssocID="{0ED92DD7-958F-4BD2-8F61-76904DA89686}" presName="rootConnector" presStyleLbl="node3" presStyleIdx="5" presStyleCnt="6"/>
      <dgm:spPr/>
    </dgm:pt>
    <dgm:pt modelId="{00ACBAAD-DB43-4C01-9D8C-99B767CDA978}" type="pres">
      <dgm:prSet presAssocID="{0ED92DD7-958F-4BD2-8F61-76904DA89686}" presName="hierChild4" presStyleCnt="0"/>
      <dgm:spPr/>
    </dgm:pt>
    <dgm:pt modelId="{2184DF54-A70A-4018-BFFD-8FC83849B34F}" type="pres">
      <dgm:prSet presAssocID="{DBC07D8D-6A55-4A9A-B5A5-A837E70E7BB9}" presName="Name37" presStyleLbl="parChTrans1D4" presStyleIdx="5" presStyleCnt="7"/>
      <dgm:spPr/>
    </dgm:pt>
    <dgm:pt modelId="{DB0785E1-B562-4618-8F38-5138EE92DDAC}" type="pres">
      <dgm:prSet presAssocID="{D362598D-5BED-40B7-8218-7B6D986062C0}" presName="hierRoot2" presStyleCnt="0">
        <dgm:presLayoutVars>
          <dgm:hierBranch val="init"/>
        </dgm:presLayoutVars>
      </dgm:prSet>
      <dgm:spPr/>
    </dgm:pt>
    <dgm:pt modelId="{AEE65F4B-1A89-4C82-9CDF-69D07A36C72B}" type="pres">
      <dgm:prSet presAssocID="{D362598D-5BED-40B7-8218-7B6D986062C0}" presName="rootComposite" presStyleCnt="0"/>
      <dgm:spPr/>
    </dgm:pt>
    <dgm:pt modelId="{89E3D52F-AB2A-4FEE-BBC4-4BAAE3A253A0}" type="pres">
      <dgm:prSet presAssocID="{D362598D-5BED-40B7-8218-7B6D986062C0}" presName="rootText" presStyleLbl="node4" presStyleIdx="5" presStyleCnt="7">
        <dgm:presLayoutVars>
          <dgm:chPref val="3"/>
        </dgm:presLayoutVars>
      </dgm:prSet>
      <dgm:spPr>
        <a:prstGeom prst="roundRect">
          <a:avLst/>
        </a:prstGeom>
      </dgm:spPr>
    </dgm:pt>
    <dgm:pt modelId="{2494A3C3-A713-4488-8F6C-0EE7B696DAEC}" type="pres">
      <dgm:prSet presAssocID="{D362598D-5BED-40B7-8218-7B6D986062C0}" presName="rootPict" presStyleLbl="alignImgPlace1" presStyleIdx="15" presStyleCnt="17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5D478AC2-38AC-404E-A5EE-0307CA38E9FA}" type="pres">
      <dgm:prSet presAssocID="{D362598D-5BED-40B7-8218-7B6D986062C0}" presName="rootConnector" presStyleLbl="node4" presStyleIdx="5" presStyleCnt="7"/>
      <dgm:spPr/>
    </dgm:pt>
    <dgm:pt modelId="{75F0D973-6D47-47DB-BF4E-50E85FE38BAC}" type="pres">
      <dgm:prSet presAssocID="{D362598D-5BED-40B7-8218-7B6D986062C0}" presName="hierChild4" presStyleCnt="0"/>
      <dgm:spPr/>
    </dgm:pt>
    <dgm:pt modelId="{7D18C73C-D31F-4E25-87A4-FB2CCBC5EDB9}" type="pres">
      <dgm:prSet presAssocID="{D362598D-5BED-40B7-8218-7B6D986062C0}" presName="hierChild5" presStyleCnt="0"/>
      <dgm:spPr/>
    </dgm:pt>
    <dgm:pt modelId="{9466703B-0894-4D4D-A7F8-1B22867F43BA}" type="pres">
      <dgm:prSet presAssocID="{45997748-E3D0-46EB-B96A-4ECD871098F1}" presName="Name37" presStyleLbl="parChTrans1D4" presStyleIdx="6" presStyleCnt="7"/>
      <dgm:spPr/>
    </dgm:pt>
    <dgm:pt modelId="{FAEBD40B-84DC-4A07-8D0D-13026205CCA2}" type="pres">
      <dgm:prSet presAssocID="{8F9613D3-BA21-4270-8B47-4BC7967854AA}" presName="hierRoot2" presStyleCnt="0">
        <dgm:presLayoutVars>
          <dgm:hierBranch val="init"/>
        </dgm:presLayoutVars>
      </dgm:prSet>
      <dgm:spPr/>
    </dgm:pt>
    <dgm:pt modelId="{B0BAB909-5690-4FEC-974B-1088431557A9}" type="pres">
      <dgm:prSet presAssocID="{8F9613D3-BA21-4270-8B47-4BC7967854AA}" presName="rootComposite" presStyleCnt="0"/>
      <dgm:spPr/>
    </dgm:pt>
    <dgm:pt modelId="{B20E09AC-852A-49B4-AE78-416B70A83B89}" type="pres">
      <dgm:prSet presAssocID="{8F9613D3-BA21-4270-8B47-4BC7967854AA}" presName="rootText" presStyleLbl="node4" presStyleIdx="6" presStyleCnt="7">
        <dgm:presLayoutVars>
          <dgm:chPref val="3"/>
        </dgm:presLayoutVars>
      </dgm:prSet>
      <dgm:spPr>
        <a:prstGeom prst="roundRect">
          <a:avLst/>
        </a:prstGeom>
      </dgm:spPr>
    </dgm:pt>
    <dgm:pt modelId="{7E0B33E7-5E96-452C-8217-BD197D9C0C91}" type="pres">
      <dgm:prSet presAssocID="{8F9613D3-BA21-4270-8B47-4BC7967854AA}" presName="rootPict" presStyleLbl="alignImgPlace1" presStyleIdx="16" presStyleCnt="17"/>
      <dgm:spPr>
        <a:blipFill>
          <a:blip xmlns:r="http://schemas.openxmlformats.org/officeDocument/2006/relationships"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EBDFA8AE-6752-44EA-A458-B312EFAB5712}" type="pres">
      <dgm:prSet presAssocID="{8F9613D3-BA21-4270-8B47-4BC7967854AA}" presName="rootConnector" presStyleLbl="node4" presStyleIdx="6" presStyleCnt="7"/>
      <dgm:spPr/>
    </dgm:pt>
    <dgm:pt modelId="{634BACBC-5C94-4EE8-BA65-A5C41A1BF708}" type="pres">
      <dgm:prSet presAssocID="{8F9613D3-BA21-4270-8B47-4BC7967854AA}" presName="hierChild4" presStyleCnt="0"/>
      <dgm:spPr/>
    </dgm:pt>
    <dgm:pt modelId="{66A9AF0B-AD92-4836-BC5D-CFB383C91BAC}" type="pres">
      <dgm:prSet presAssocID="{8F9613D3-BA21-4270-8B47-4BC7967854AA}" presName="hierChild5" presStyleCnt="0"/>
      <dgm:spPr/>
    </dgm:pt>
    <dgm:pt modelId="{A1AC8E78-E128-43B8-AD03-FE76988AB945}" type="pres">
      <dgm:prSet presAssocID="{0ED92DD7-958F-4BD2-8F61-76904DA89686}" presName="hierChild5" presStyleCnt="0"/>
      <dgm:spPr/>
    </dgm:pt>
    <dgm:pt modelId="{5CC53350-D4B3-41F7-8045-8B2879FC238A}" type="pres">
      <dgm:prSet presAssocID="{8A54531A-25DE-4DC8-9A90-049A2FD49C84}" presName="hierChild5" presStyleCnt="0"/>
      <dgm:spPr/>
    </dgm:pt>
    <dgm:pt modelId="{244A310A-9BCB-4834-936F-F762AFA53573}" type="pres">
      <dgm:prSet presAssocID="{C7784FCA-097C-488F-BE45-62ECA6CDCC61}" presName="hierChild3" presStyleCnt="0"/>
      <dgm:spPr/>
    </dgm:pt>
  </dgm:ptLst>
  <dgm:cxnLst>
    <dgm:cxn modelId="{0C1BDB01-17C8-4A19-A5A9-F90E8D9584FA}" type="presOf" srcId="{8F9613D3-BA21-4270-8B47-4BC7967854AA}" destId="{EBDFA8AE-6752-44EA-A458-B312EFAB5712}" srcOrd="1" destOrd="0" presId="urn:microsoft.com/office/officeart/2005/8/layout/pictureOrgChart+Icon"/>
    <dgm:cxn modelId="{18B2AE04-A5C3-4CF3-A137-3049E0E78585}" type="presOf" srcId="{75205089-E75F-481D-8A9F-22A025AF5E72}" destId="{F0A4B63B-D946-4C5F-994D-EA86EFD340F3}" srcOrd="1" destOrd="0" presId="urn:microsoft.com/office/officeart/2005/8/layout/pictureOrgChart+Icon"/>
    <dgm:cxn modelId="{3CBDC104-BBCB-4C0C-8666-CC99BC397063}" type="presOf" srcId="{712C2C4F-A807-4250-8438-76B1312B6F2B}" destId="{95052984-C2DF-40AF-BA44-128F5D198FB3}" srcOrd="1" destOrd="0" presId="urn:microsoft.com/office/officeart/2005/8/layout/pictureOrgChart+Icon"/>
    <dgm:cxn modelId="{20146C15-2414-42F8-9A61-924B1764EE1B}" type="presOf" srcId="{F0DC2491-30C4-4639-917E-944DDE6EDBB8}" destId="{3790B1E0-1142-43AA-AC08-DD35E5285ABA}" srcOrd="1" destOrd="0" presId="urn:microsoft.com/office/officeart/2005/8/layout/pictureOrgChart+Icon"/>
    <dgm:cxn modelId="{3C94301C-1ADA-4D37-A1B4-2A461A521D49}" srcId="{0ED92DD7-958F-4BD2-8F61-76904DA89686}" destId="{8F9613D3-BA21-4270-8B47-4BC7967854AA}" srcOrd="1" destOrd="0" parTransId="{45997748-E3D0-46EB-B96A-4ECD871098F1}" sibTransId="{94797E30-D3DA-4C26-9AE1-2063673A1BFE}"/>
    <dgm:cxn modelId="{A4B9071D-F078-4BBD-8C22-5E30B20B06F6}" type="presOf" srcId="{7F6E1541-5A52-416F-AF38-2F94EF742342}" destId="{DF78BD51-E856-4DA0-91CC-5367D441676F}" srcOrd="0" destOrd="0" presId="urn:microsoft.com/office/officeart/2005/8/layout/pictureOrgChart+Icon"/>
    <dgm:cxn modelId="{4AEF7C1D-642B-4D1E-A127-54ADFD325D18}" type="presOf" srcId="{F0DC2491-30C4-4639-917E-944DDE6EDBB8}" destId="{CB47350F-3258-4F7F-991C-F0563E0250A8}" srcOrd="0" destOrd="0" presId="urn:microsoft.com/office/officeart/2005/8/layout/pictureOrgChart+Icon"/>
    <dgm:cxn modelId="{20C1E420-DFE2-4AFE-AA3B-415C43CADAA5}" srcId="{E7302E88-C04A-424F-8377-1210FBBE2F21}" destId="{0D948E30-8842-4C71-9027-E643F0E4452E}" srcOrd="0" destOrd="0" parTransId="{3D19505C-3D8F-47F7-8A24-743363D4D92B}" sibTransId="{246BE535-71FB-4F28-B5B0-F4B37B6EA23A}"/>
    <dgm:cxn modelId="{BAA15D28-196C-449B-9BF6-EDFA6BD0D1B5}" type="presOf" srcId="{E7302E88-C04A-424F-8377-1210FBBE2F21}" destId="{2668E877-D934-4035-87AD-B362F1133F11}" srcOrd="1" destOrd="0" presId="urn:microsoft.com/office/officeart/2005/8/layout/pictureOrgChart+Icon"/>
    <dgm:cxn modelId="{B10A9E36-F18A-438C-86CC-025C2875C25C}" type="presOf" srcId="{0FA0A66E-F0AB-4B6C-9000-E233CACBC45A}" destId="{8D6B9357-A166-4F8A-A6FB-60D50036909F}" srcOrd="0" destOrd="0" presId="urn:microsoft.com/office/officeart/2005/8/layout/pictureOrgChart+Icon"/>
    <dgm:cxn modelId="{AEE6F33B-0625-4724-8BA9-6EAF469155E0}" type="presOf" srcId="{9D8846E6-EA89-4CE3-B723-EFC11D61A343}" destId="{E3709547-4069-4358-AE42-0DC632CE3D0E}" srcOrd="0" destOrd="0" presId="urn:microsoft.com/office/officeart/2005/8/layout/pictureOrgChart+Icon"/>
    <dgm:cxn modelId="{B649843D-DF0E-48F3-8618-507A83D9529F}" srcId="{FCADC56B-F12C-442D-B508-B470AC6AC6EE}" destId="{D6023BDB-7821-4FF8-BB7D-3A7F01F17398}" srcOrd="0" destOrd="0" parTransId="{7ECD453F-6A8C-481B-AFD5-129761E16CCA}" sibTransId="{E2F076FB-03E6-42F4-8D19-EF5378FF6D38}"/>
    <dgm:cxn modelId="{55EDEF3F-A7F7-443C-9459-789BDE65DB4B}" type="presOf" srcId="{0D948E30-8842-4C71-9027-E643F0E4452E}" destId="{7A107D46-6691-43B4-88AF-0258D03F72F8}" srcOrd="0" destOrd="0" presId="urn:microsoft.com/office/officeart/2005/8/layout/pictureOrgChart+Icon"/>
    <dgm:cxn modelId="{DD2DE25E-4D1F-4E5D-AA9F-D0B1F6D44404}" srcId="{C7784FCA-097C-488F-BE45-62ECA6CDCC61}" destId="{8A54531A-25DE-4DC8-9A90-049A2FD49C84}" srcOrd="2" destOrd="0" parTransId="{B1338F45-A666-4E80-BEA1-28D62E8D1991}" sibTransId="{DABD1EF4-6480-46B1-8292-3F5A928AF5AD}"/>
    <dgm:cxn modelId="{3D262161-BBAE-4D47-8208-F3A6BF340442}" type="presOf" srcId="{D362598D-5BED-40B7-8218-7B6D986062C0}" destId="{89E3D52F-AB2A-4FEE-BBC4-4BAAE3A253A0}" srcOrd="0" destOrd="0" presId="urn:microsoft.com/office/officeart/2005/8/layout/pictureOrgChart+Icon"/>
    <dgm:cxn modelId="{6A515A42-F567-40A7-B093-D4A3BE962E98}" type="presOf" srcId="{AED54476-B94C-4FE4-9B78-9823C781F326}" destId="{12744B30-20B7-41E2-B31B-E8DD09760DE8}" srcOrd="0" destOrd="0" presId="urn:microsoft.com/office/officeart/2005/8/layout/pictureOrgChart+Icon"/>
    <dgm:cxn modelId="{D2179B63-2B2F-4903-91F9-965DC003E391}" srcId="{42A99A59-A31C-4A45-B94D-410E77087D64}" destId="{C7784FCA-097C-488F-BE45-62ECA6CDCC61}" srcOrd="0" destOrd="0" parTransId="{24B45634-06B8-4077-912C-BBF9E1A02B38}" sibTransId="{CFA1F950-7A8E-4737-93CF-3214BAF0DB70}"/>
    <dgm:cxn modelId="{5DB0EE47-7B99-4F9C-8E53-EAFA1DA95934}" type="presOf" srcId="{D362598D-5BED-40B7-8218-7B6D986062C0}" destId="{5D478AC2-38AC-404E-A5EE-0307CA38E9FA}" srcOrd="1" destOrd="0" presId="urn:microsoft.com/office/officeart/2005/8/layout/pictureOrgChart+Icon"/>
    <dgm:cxn modelId="{A1E1E84D-0B2E-44F6-B54F-43AAD05AB0A3}" type="presOf" srcId="{C7784FCA-097C-488F-BE45-62ECA6CDCC61}" destId="{407F9EDF-4B05-4782-A9B5-0184AACFAD43}" srcOrd="1" destOrd="0" presId="urn:microsoft.com/office/officeart/2005/8/layout/pictureOrgChart+Icon"/>
    <dgm:cxn modelId="{59C1164E-2655-45E5-8500-A87EC0FE8B0D}" type="presOf" srcId="{FCADC56B-F12C-442D-B508-B470AC6AC6EE}" destId="{37FA00DA-D34C-4D6B-B6D4-0B60154CA793}" srcOrd="1" destOrd="0" presId="urn:microsoft.com/office/officeart/2005/8/layout/pictureOrgChart+Icon"/>
    <dgm:cxn modelId="{42FB3C6E-2AEB-49A6-956F-73AEB24FC50B}" type="presOf" srcId="{B316392D-9CA0-434D-9204-60D26ECDB621}" destId="{5EECB3A0-DC00-4BA2-AEBF-9A17AF310440}" srcOrd="1" destOrd="0" presId="urn:microsoft.com/office/officeart/2005/8/layout/pictureOrgChart+Icon"/>
    <dgm:cxn modelId="{4EBEAF6E-11D2-4AB3-A072-A17648A1AC7B}" type="presOf" srcId="{8A54531A-25DE-4DC8-9A90-049A2FD49C84}" destId="{208CF338-6949-4F5D-9FE8-087C4E38873C}" srcOrd="1" destOrd="0" presId="urn:microsoft.com/office/officeart/2005/8/layout/pictureOrgChart+Icon"/>
    <dgm:cxn modelId="{C3E39251-4DDC-4CB5-99E6-5DC561BB25DA}" type="presOf" srcId="{75205089-E75F-481D-8A9F-22A025AF5E72}" destId="{DA7327C7-0739-4F15-89F5-B7D659C017B4}" srcOrd="0" destOrd="0" presId="urn:microsoft.com/office/officeart/2005/8/layout/pictureOrgChart+Icon"/>
    <dgm:cxn modelId="{AC27F577-CE9D-4235-BA6B-1E83D3B7830A}" type="presOf" srcId="{65676DCF-BB21-4A53-8F27-B5B13E65521E}" destId="{B0AE3551-71E0-4A71-B104-8AA5823B4B0A}" srcOrd="0" destOrd="0" presId="urn:microsoft.com/office/officeart/2005/8/layout/pictureOrgChart+Icon"/>
    <dgm:cxn modelId="{53E74E78-DA20-4C76-9504-175DB380F538}" type="presOf" srcId="{7ECD453F-6A8C-481B-AFD5-129761E16CCA}" destId="{6148C5F3-156E-48AD-AC6E-760E6704C232}" srcOrd="0" destOrd="0" presId="urn:microsoft.com/office/officeart/2005/8/layout/pictureOrgChart+Icon"/>
    <dgm:cxn modelId="{EB3A2659-5D4E-4066-9676-712ED5FDF8FD}" type="presOf" srcId="{D2697043-DB2B-4CC0-BC21-087BEC3B1918}" destId="{5A611223-94EE-4455-9C53-A6721C63D208}" srcOrd="0" destOrd="0" presId="urn:microsoft.com/office/officeart/2005/8/layout/pictureOrgChart+Icon"/>
    <dgm:cxn modelId="{D058B459-3876-4E35-B647-289CFD631AE0}" type="presOf" srcId="{5509CC7D-CA5C-4645-BBAD-7C21E2BDA652}" destId="{F1484277-8728-413A-A42C-A1EFC291B437}" srcOrd="1" destOrd="0" presId="urn:microsoft.com/office/officeart/2005/8/layout/pictureOrgChart+Icon"/>
    <dgm:cxn modelId="{6FD6467C-FC19-4C13-AF2C-AA2E4B55D72D}" srcId="{AED54476-B94C-4FE4-9B78-9823C781F326}" destId="{712C2C4F-A807-4250-8438-76B1312B6F2B}" srcOrd="0" destOrd="0" parTransId="{049BF9FB-F2A5-4011-A029-19A040DF56BB}" sibTransId="{FA485410-86E3-44EA-9005-BF08EB1FBBE3}"/>
    <dgm:cxn modelId="{5692E07D-FCA1-481A-B015-474FB2411C58}" srcId="{8A54531A-25DE-4DC8-9A90-049A2FD49C84}" destId="{0ED92DD7-958F-4BD2-8F61-76904DA89686}" srcOrd="1" destOrd="0" parTransId="{7F6E1541-5A52-416F-AF38-2F94EF742342}" sibTransId="{5600D6D6-3D1D-44B9-A8A1-AD2EBBCBDB61}"/>
    <dgm:cxn modelId="{90E6397F-EFB8-4FFF-8787-FDDB6F98E194}" type="presOf" srcId="{B1338F45-A666-4E80-BEA1-28D62E8D1991}" destId="{FF3AA6A6-FABA-4CA4-BA0B-E695DE92D6CD}" srcOrd="0" destOrd="0" presId="urn:microsoft.com/office/officeart/2005/8/layout/pictureOrgChart+Icon"/>
    <dgm:cxn modelId="{642F3482-0068-492F-9DDC-F5E2665B9806}" type="presOf" srcId="{1B52D7E9-E999-4521-A8A7-BCEA306D0954}" destId="{4B28F5A5-D050-4392-A365-500B2189F78C}" srcOrd="0" destOrd="0" presId="urn:microsoft.com/office/officeart/2005/8/layout/pictureOrgChart+Icon"/>
    <dgm:cxn modelId="{E56C9B83-9E0A-432B-B867-58950F39D180}" type="presOf" srcId="{D6023BDB-7821-4FF8-BB7D-3A7F01F17398}" destId="{220D0F99-AC5B-4DB8-BAAC-D3576C2D51AB}" srcOrd="1" destOrd="0" presId="urn:microsoft.com/office/officeart/2005/8/layout/pictureOrgChart+Icon"/>
    <dgm:cxn modelId="{5ABD528B-AC2D-4C54-B9B0-AD44204CF0E0}" type="presOf" srcId="{049BF9FB-F2A5-4011-A029-19A040DF56BB}" destId="{5B425D5F-EFB3-4D88-8425-82EEEFD150C5}" srcOrd="0" destOrd="0" presId="urn:microsoft.com/office/officeart/2005/8/layout/pictureOrgChart+Icon"/>
    <dgm:cxn modelId="{2578008D-0778-4CE9-8F5D-EE6286837284}" srcId="{0FA0A66E-F0AB-4B6C-9000-E233CACBC45A}" destId="{5509CC7D-CA5C-4645-BBAD-7C21E2BDA652}" srcOrd="0" destOrd="0" parTransId="{1B52D7E9-E999-4521-A8A7-BCEA306D0954}" sibTransId="{0D4849E4-3615-4B42-A31F-EBD7DF894FF3}"/>
    <dgm:cxn modelId="{4593888F-CD44-4504-B7E1-AE92B35608BB}" type="presOf" srcId="{0D948E30-8842-4C71-9027-E643F0E4452E}" destId="{FCE1D765-194F-4206-AC8C-DFFF48E051D1}" srcOrd="1" destOrd="0" presId="urn:microsoft.com/office/officeart/2005/8/layout/pictureOrgChart+Icon"/>
    <dgm:cxn modelId="{A0DC5790-C6B3-46EE-B0F5-05F10EC84CEC}" type="presOf" srcId="{1296397E-64FD-48FB-891E-065D4DF58D8B}" destId="{C274553C-1815-4F51-AFAA-F6AF56DC8BA4}" srcOrd="0" destOrd="0" presId="urn:microsoft.com/office/officeart/2005/8/layout/pictureOrgChart+Icon"/>
    <dgm:cxn modelId="{1E4EBB90-89FA-48D2-8B18-4C0129DBF312}" type="presOf" srcId="{AED54476-B94C-4FE4-9B78-9823C781F326}" destId="{E2083080-4D4D-4E85-B186-E7A41F3CD2CB}" srcOrd="1" destOrd="0" presId="urn:microsoft.com/office/officeart/2005/8/layout/pictureOrgChart+Icon"/>
    <dgm:cxn modelId="{9EC3D590-6F59-4951-BE83-4408DC7722B9}" type="presOf" srcId="{9F4453AE-B7A6-440E-B803-3485CEDF3AFA}" destId="{CF5C3510-46E0-45C9-9717-F7224F57617E}" srcOrd="0" destOrd="0" presId="urn:microsoft.com/office/officeart/2005/8/layout/pictureOrgChart+Icon"/>
    <dgm:cxn modelId="{1CCDE890-5486-4072-BF40-3261426E1F9B}" type="presOf" srcId="{B316392D-9CA0-434D-9204-60D26ECDB621}" destId="{F9D48FAA-A910-4045-8F3C-E591FB8AA439}" srcOrd="0" destOrd="0" presId="urn:microsoft.com/office/officeart/2005/8/layout/pictureOrgChart+Icon"/>
    <dgm:cxn modelId="{E0613797-0BAA-4E71-9436-94D3F2421C40}" type="presOf" srcId="{8F9613D3-BA21-4270-8B47-4BC7967854AA}" destId="{B20E09AC-852A-49B4-AE78-416B70A83B89}" srcOrd="0" destOrd="0" presId="urn:microsoft.com/office/officeart/2005/8/layout/pictureOrgChart+Icon"/>
    <dgm:cxn modelId="{EB326C9F-913A-4E29-B38C-A5F660A42728}" type="presOf" srcId="{42A99A59-A31C-4A45-B94D-410E77087D64}" destId="{D4D08DD3-2E13-482B-819D-24D270BC31CB}" srcOrd="0" destOrd="0" presId="urn:microsoft.com/office/officeart/2005/8/layout/pictureOrgChart+Icon"/>
    <dgm:cxn modelId="{A03C1FA0-41B3-44F2-9E21-949812CCF6F0}" type="presOf" srcId="{5509CC7D-CA5C-4645-BBAD-7C21E2BDA652}" destId="{C0B4C074-538A-468E-B08B-EDC2EAB54964}" srcOrd="0" destOrd="0" presId="urn:microsoft.com/office/officeart/2005/8/layout/pictureOrgChart+Icon"/>
    <dgm:cxn modelId="{A91563A4-F205-42A6-9409-25DA7D187EF1}" srcId="{0ED92DD7-958F-4BD2-8F61-76904DA89686}" destId="{D362598D-5BED-40B7-8218-7B6D986062C0}" srcOrd="0" destOrd="0" parTransId="{DBC07D8D-6A55-4A9A-B5A5-A837E70E7BB9}" sibTransId="{7EBFBA25-FF8B-4BCF-A965-05D26123A3CA}"/>
    <dgm:cxn modelId="{A5C0C8A9-8864-4F07-8EB3-590A3D473154}" srcId="{B316392D-9CA0-434D-9204-60D26ECDB621}" destId="{0FA0A66E-F0AB-4B6C-9000-E233CACBC45A}" srcOrd="0" destOrd="0" parTransId="{7AF0CE51-BC42-4393-BEAD-294B5A5E5447}" sibTransId="{B080C1FE-3D88-40CC-BA45-85CA1FD9B0D1}"/>
    <dgm:cxn modelId="{C9296CAA-AE32-4D2D-B180-CF07078A90D4}" type="presOf" srcId="{40CEB746-3948-4E20-A2FA-76BE3A4CD7EF}" destId="{5937A9E1-0907-4186-8C1E-1756DB62CC03}" srcOrd="0" destOrd="0" presId="urn:microsoft.com/office/officeart/2005/8/layout/pictureOrgChart+Icon"/>
    <dgm:cxn modelId="{B85187AB-CC1C-4210-B5F4-4259A18DF814}" type="presOf" srcId="{C7784FCA-097C-488F-BE45-62ECA6CDCC61}" destId="{E96D7452-3CE0-416A-8614-803FF3AB8C3E}" srcOrd="0" destOrd="0" presId="urn:microsoft.com/office/officeart/2005/8/layout/pictureOrgChart+Icon"/>
    <dgm:cxn modelId="{F7F609B6-340B-45B5-9F14-6B2628941A4D}" srcId="{B316392D-9CA0-434D-9204-60D26ECDB621}" destId="{FCADC56B-F12C-442D-B508-B470AC6AC6EE}" srcOrd="2" destOrd="0" parTransId="{F0078775-4116-4653-B6FA-A7E739BDDDA6}" sibTransId="{E928E47B-2123-4C3E-AAF7-EDDDA12598A3}"/>
    <dgm:cxn modelId="{2E5F8EBF-DF0A-4816-ACC6-45FD7F59A2AA}" srcId="{C7784FCA-097C-488F-BE45-62ECA6CDCC61}" destId="{F0DC2491-30C4-4639-917E-944DDE6EDBB8}" srcOrd="1" destOrd="0" parTransId="{40CEB746-3948-4E20-A2FA-76BE3A4CD7EF}" sibTransId="{FD0D9143-FA35-4068-BAFD-0F0B7976329E}"/>
    <dgm:cxn modelId="{BEC9DABF-76F1-4434-8D15-89BF71A34CE2}" type="presOf" srcId="{0ED92DD7-958F-4BD2-8F61-76904DA89686}" destId="{6CE5C9B8-7FD2-4FE9-A8AF-00C3EA42F22F}" srcOrd="1" destOrd="0" presId="urn:microsoft.com/office/officeart/2005/8/layout/pictureOrgChart+Icon"/>
    <dgm:cxn modelId="{830E63C0-C4A5-4265-B18B-CF383FFDB8C9}" srcId="{C7784FCA-097C-488F-BE45-62ECA6CDCC61}" destId="{B316392D-9CA0-434D-9204-60D26ECDB621}" srcOrd="0" destOrd="0" parTransId="{D2697043-DB2B-4CC0-BC21-087BEC3B1918}" sibTransId="{E05C4B1E-13B5-4869-9227-9B05395096BE}"/>
    <dgm:cxn modelId="{640F51C2-D36B-466A-9A10-0A84A3CF51AE}" type="presOf" srcId="{0ED92DD7-958F-4BD2-8F61-76904DA89686}" destId="{781B579F-66AA-4D7D-A286-E095D451B5E9}" srcOrd="0" destOrd="0" presId="urn:microsoft.com/office/officeart/2005/8/layout/pictureOrgChart+Icon"/>
    <dgm:cxn modelId="{CA80C8C5-4E38-4B30-BE3B-D244777EE1C2}" type="presOf" srcId="{DE035B2A-5A2E-4CE8-AF15-5520562A362F}" destId="{EA7DA87E-5A61-4A02-849A-4D89B05AA130}" srcOrd="0" destOrd="0" presId="urn:microsoft.com/office/officeart/2005/8/layout/pictureOrgChart+Icon"/>
    <dgm:cxn modelId="{AE1781C6-DAC0-4069-BC39-54622DBF0A62}" srcId="{B316392D-9CA0-434D-9204-60D26ECDB621}" destId="{AED54476-B94C-4FE4-9B78-9823C781F326}" srcOrd="1" destOrd="0" parTransId="{1296397E-64FD-48FB-891E-065D4DF58D8B}" sibTransId="{AA4C9040-6F97-4DB5-B427-109C87A30DBE}"/>
    <dgm:cxn modelId="{C3DB4CD3-F04A-4036-AC07-7076C1BDB5F7}" srcId="{8A54531A-25DE-4DC8-9A90-049A2FD49C84}" destId="{E7302E88-C04A-424F-8377-1210FBBE2F21}" srcOrd="0" destOrd="0" parTransId="{65676DCF-BB21-4A53-8F27-B5B13E65521E}" sibTransId="{5F4C8727-E9F3-4B89-936E-78BC33CA81F5}"/>
    <dgm:cxn modelId="{D7A9B7D4-038F-411B-87DD-62266177CD1C}" type="presOf" srcId="{FCADC56B-F12C-442D-B508-B470AC6AC6EE}" destId="{13E6A8BF-EBC2-44EE-A1FC-C1FDAC188EC8}" srcOrd="0" destOrd="0" presId="urn:microsoft.com/office/officeart/2005/8/layout/pictureOrgChart+Icon"/>
    <dgm:cxn modelId="{DA45F8D5-953C-4FAE-A939-818DFD00089D}" srcId="{F0DC2491-30C4-4639-917E-944DDE6EDBB8}" destId="{9D8846E6-EA89-4CE3-B723-EFC11D61A343}" srcOrd="0" destOrd="0" parTransId="{DE035B2A-5A2E-4CE8-AF15-5520562A362F}" sibTransId="{2054642F-B5EF-4DEF-897E-A5265007678B}"/>
    <dgm:cxn modelId="{F2D074D9-6DA5-402C-A9DD-EDF6F3DD7054}" type="presOf" srcId="{3D19505C-3D8F-47F7-8A24-743363D4D92B}" destId="{01BCF280-3C89-4787-BD13-371AD14AB23D}" srcOrd="0" destOrd="0" presId="urn:microsoft.com/office/officeart/2005/8/layout/pictureOrgChart+Icon"/>
    <dgm:cxn modelId="{36B793D9-6879-400D-9C16-94686920D416}" type="presOf" srcId="{0FA0A66E-F0AB-4B6C-9000-E233CACBC45A}" destId="{DD273F3C-A06E-435F-901E-62527E24972E}" srcOrd="1" destOrd="0" presId="urn:microsoft.com/office/officeart/2005/8/layout/pictureOrgChart+Icon"/>
    <dgm:cxn modelId="{4ACEFDDC-8BA2-40B5-B8FD-528903C79802}" type="presOf" srcId="{F0078775-4116-4653-B6FA-A7E739BDDDA6}" destId="{91B36520-449B-429A-BFEF-B39C21021705}" srcOrd="0" destOrd="0" presId="urn:microsoft.com/office/officeart/2005/8/layout/pictureOrgChart+Icon"/>
    <dgm:cxn modelId="{864190DD-0DBF-4BC9-8127-24652B882B0C}" type="presOf" srcId="{D6023BDB-7821-4FF8-BB7D-3A7F01F17398}" destId="{A2AD424B-4A54-4E07-A140-9C21AAD7C386}" srcOrd="0" destOrd="0" presId="urn:microsoft.com/office/officeart/2005/8/layout/pictureOrgChart+Icon"/>
    <dgm:cxn modelId="{FB7192EA-86F8-4668-BE00-70F45A6C0146}" type="presOf" srcId="{45997748-E3D0-46EB-B96A-4ECD871098F1}" destId="{9466703B-0894-4D4D-A7F8-1B22867F43BA}" srcOrd="0" destOrd="0" presId="urn:microsoft.com/office/officeart/2005/8/layout/pictureOrgChart+Icon"/>
    <dgm:cxn modelId="{57CF73ED-D4C5-4183-9F0F-0A465A0DB022}" type="presOf" srcId="{9D8846E6-EA89-4CE3-B723-EFC11D61A343}" destId="{FD26E604-4EF8-4F74-B391-5117B23C67F1}" srcOrd="1" destOrd="0" presId="urn:microsoft.com/office/officeart/2005/8/layout/pictureOrgChart+Icon"/>
    <dgm:cxn modelId="{8EAC27EE-1CA0-4A1B-96E5-EFD515ACC32F}" type="presOf" srcId="{E7302E88-C04A-424F-8377-1210FBBE2F21}" destId="{345C9BDE-2340-4363-AFE9-74DE88355B1B}" srcOrd="0" destOrd="0" presId="urn:microsoft.com/office/officeart/2005/8/layout/pictureOrgChart+Icon"/>
    <dgm:cxn modelId="{4FC5F8EF-7550-4289-A021-025B11F1F390}" type="presOf" srcId="{712C2C4F-A807-4250-8438-76B1312B6F2B}" destId="{1CFF1D9B-3146-45BD-B2AB-D6A4FA0A0627}" srcOrd="0" destOrd="0" presId="urn:microsoft.com/office/officeart/2005/8/layout/pictureOrgChart+Icon"/>
    <dgm:cxn modelId="{2FAA41F1-8D2B-4068-8999-469A049C4F09}" type="presOf" srcId="{8A54531A-25DE-4DC8-9A90-049A2FD49C84}" destId="{C48738B5-57CD-4584-A8E2-730D8DE8A782}" srcOrd="0" destOrd="0" presId="urn:microsoft.com/office/officeart/2005/8/layout/pictureOrgChart+Icon"/>
    <dgm:cxn modelId="{60CAF4F8-57AB-4A6F-8D2D-AA26A912BEC9}" srcId="{E7302E88-C04A-424F-8377-1210FBBE2F21}" destId="{75205089-E75F-481D-8A9F-22A025AF5E72}" srcOrd="1" destOrd="0" parTransId="{9F4453AE-B7A6-440E-B803-3485CEDF3AFA}" sibTransId="{22BF86D4-7EF2-4E66-ABA8-FFFF8FC8F73B}"/>
    <dgm:cxn modelId="{632516FC-7167-4490-BEC5-35DAC4FF86F1}" type="presOf" srcId="{7AF0CE51-BC42-4393-BEAD-294B5A5E5447}" destId="{92DF1169-5B95-42E5-8FFE-09BCCB07730D}" srcOrd="0" destOrd="0" presId="urn:microsoft.com/office/officeart/2005/8/layout/pictureOrgChart+Icon"/>
    <dgm:cxn modelId="{B55240FC-1407-4A96-B03C-95367D7EA94B}" type="presOf" srcId="{DBC07D8D-6A55-4A9A-B5A5-A837E70E7BB9}" destId="{2184DF54-A70A-4018-BFFD-8FC83849B34F}" srcOrd="0" destOrd="0" presId="urn:microsoft.com/office/officeart/2005/8/layout/pictureOrgChart+Icon"/>
    <dgm:cxn modelId="{0E653492-C3B4-476F-9D7B-33AEBED7142B}" type="presParOf" srcId="{D4D08DD3-2E13-482B-819D-24D270BC31CB}" destId="{F97D336C-E586-47C6-9FF2-932329D150A9}" srcOrd="0" destOrd="0" presId="urn:microsoft.com/office/officeart/2005/8/layout/pictureOrgChart+Icon"/>
    <dgm:cxn modelId="{454F41F0-FC14-4722-987C-582DF327D1E2}" type="presParOf" srcId="{F97D336C-E586-47C6-9FF2-932329D150A9}" destId="{76D5FA8B-9DA6-40BB-A66F-686CF53E1AD0}" srcOrd="0" destOrd="0" presId="urn:microsoft.com/office/officeart/2005/8/layout/pictureOrgChart+Icon"/>
    <dgm:cxn modelId="{14E90C64-3EF0-4E8E-B454-55942E8C97A1}" type="presParOf" srcId="{76D5FA8B-9DA6-40BB-A66F-686CF53E1AD0}" destId="{E96D7452-3CE0-416A-8614-803FF3AB8C3E}" srcOrd="0" destOrd="0" presId="urn:microsoft.com/office/officeart/2005/8/layout/pictureOrgChart+Icon"/>
    <dgm:cxn modelId="{ACFFA5E9-BD7C-49B0-8DE9-1C371BCB7CAC}" type="presParOf" srcId="{76D5FA8B-9DA6-40BB-A66F-686CF53E1AD0}" destId="{AB422EAB-03EF-4124-85E6-45B00EE22103}" srcOrd="1" destOrd="0" presId="urn:microsoft.com/office/officeart/2005/8/layout/pictureOrgChart+Icon"/>
    <dgm:cxn modelId="{FC10BC64-C3E4-40A3-8E88-ACC037F26A5E}" type="presParOf" srcId="{76D5FA8B-9DA6-40BB-A66F-686CF53E1AD0}" destId="{407F9EDF-4B05-4782-A9B5-0184AACFAD43}" srcOrd="2" destOrd="0" presId="urn:microsoft.com/office/officeart/2005/8/layout/pictureOrgChart+Icon"/>
    <dgm:cxn modelId="{DE65BD60-7D93-4F01-819C-EB49A2F580E4}" type="presParOf" srcId="{F97D336C-E586-47C6-9FF2-932329D150A9}" destId="{3028326D-A1A8-4D24-8A75-7A6FB3FDABB9}" srcOrd="1" destOrd="0" presId="urn:microsoft.com/office/officeart/2005/8/layout/pictureOrgChart+Icon"/>
    <dgm:cxn modelId="{B431A013-DF35-469F-8846-098982AF6E81}" type="presParOf" srcId="{3028326D-A1A8-4D24-8A75-7A6FB3FDABB9}" destId="{5A611223-94EE-4455-9C53-A6721C63D208}" srcOrd="0" destOrd="0" presId="urn:microsoft.com/office/officeart/2005/8/layout/pictureOrgChart+Icon"/>
    <dgm:cxn modelId="{AF0A1396-C265-4FB8-9B52-D94A2165DF17}" type="presParOf" srcId="{3028326D-A1A8-4D24-8A75-7A6FB3FDABB9}" destId="{4309A81F-77FA-4619-9315-50E1BEB7BF3D}" srcOrd="1" destOrd="0" presId="urn:microsoft.com/office/officeart/2005/8/layout/pictureOrgChart+Icon"/>
    <dgm:cxn modelId="{29040D58-06A5-4AFD-9E82-A47B40956D92}" type="presParOf" srcId="{4309A81F-77FA-4619-9315-50E1BEB7BF3D}" destId="{40E08002-DA1A-4C78-85BD-843BCF37FB2A}" srcOrd="0" destOrd="0" presId="urn:microsoft.com/office/officeart/2005/8/layout/pictureOrgChart+Icon"/>
    <dgm:cxn modelId="{9E2D060E-4AFE-4B7A-9368-25CB5CE7E610}" type="presParOf" srcId="{40E08002-DA1A-4C78-85BD-843BCF37FB2A}" destId="{F9D48FAA-A910-4045-8F3C-E591FB8AA439}" srcOrd="0" destOrd="0" presId="urn:microsoft.com/office/officeart/2005/8/layout/pictureOrgChart+Icon"/>
    <dgm:cxn modelId="{F023F892-1C10-41E0-89B0-53896C9F5DF2}" type="presParOf" srcId="{40E08002-DA1A-4C78-85BD-843BCF37FB2A}" destId="{1207F400-B377-4F4A-8039-C7CEFC2D7C11}" srcOrd="1" destOrd="0" presId="urn:microsoft.com/office/officeart/2005/8/layout/pictureOrgChart+Icon"/>
    <dgm:cxn modelId="{8CA85FC6-F09E-4C71-A43D-30ED96C77BE8}" type="presParOf" srcId="{40E08002-DA1A-4C78-85BD-843BCF37FB2A}" destId="{5EECB3A0-DC00-4BA2-AEBF-9A17AF310440}" srcOrd="2" destOrd="0" presId="urn:microsoft.com/office/officeart/2005/8/layout/pictureOrgChart+Icon"/>
    <dgm:cxn modelId="{299A3FC8-6B37-444F-85CA-85E783CF9596}" type="presParOf" srcId="{4309A81F-77FA-4619-9315-50E1BEB7BF3D}" destId="{D3408D37-C1E3-43EC-A78F-B0F7B51D5BFA}" srcOrd="1" destOrd="0" presId="urn:microsoft.com/office/officeart/2005/8/layout/pictureOrgChart+Icon"/>
    <dgm:cxn modelId="{DAEE653E-D60F-4F39-BDDD-DE2FCD9B21C6}" type="presParOf" srcId="{D3408D37-C1E3-43EC-A78F-B0F7B51D5BFA}" destId="{92DF1169-5B95-42E5-8FFE-09BCCB07730D}" srcOrd="0" destOrd="0" presId="urn:microsoft.com/office/officeart/2005/8/layout/pictureOrgChart+Icon"/>
    <dgm:cxn modelId="{B76E5730-9608-4375-9830-0583EECCAA74}" type="presParOf" srcId="{D3408D37-C1E3-43EC-A78F-B0F7B51D5BFA}" destId="{3418AF97-ACE5-4F8A-A835-91CC7A3BF92E}" srcOrd="1" destOrd="0" presId="urn:microsoft.com/office/officeart/2005/8/layout/pictureOrgChart+Icon"/>
    <dgm:cxn modelId="{2E8027DE-11A7-45E8-BE66-84D2E3DAD458}" type="presParOf" srcId="{3418AF97-ACE5-4F8A-A835-91CC7A3BF92E}" destId="{8701E8C3-E08F-44F7-87EF-0128835D506C}" srcOrd="0" destOrd="0" presId="urn:microsoft.com/office/officeart/2005/8/layout/pictureOrgChart+Icon"/>
    <dgm:cxn modelId="{A00C57E6-ED9A-4372-8C0C-009B63A7EC9E}" type="presParOf" srcId="{8701E8C3-E08F-44F7-87EF-0128835D506C}" destId="{8D6B9357-A166-4F8A-A6FB-60D50036909F}" srcOrd="0" destOrd="0" presId="urn:microsoft.com/office/officeart/2005/8/layout/pictureOrgChart+Icon"/>
    <dgm:cxn modelId="{C5694DB9-EC1C-470E-BC6D-0117C194D8E2}" type="presParOf" srcId="{8701E8C3-E08F-44F7-87EF-0128835D506C}" destId="{21CDFDDB-37E8-4FC5-8077-D6B0E766BD00}" srcOrd="1" destOrd="0" presId="urn:microsoft.com/office/officeart/2005/8/layout/pictureOrgChart+Icon"/>
    <dgm:cxn modelId="{765F4100-096E-472B-B366-A452EFAAF8E7}" type="presParOf" srcId="{8701E8C3-E08F-44F7-87EF-0128835D506C}" destId="{DD273F3C-A06E-435F-901E-62527E24972E}" srcOrd="2" destOrd="0" presId="urn:microsoft.com/office/officeart/2005/8/layout/pictureOrgChart+Icon"/>
    <dgm:cxn modelId="{648CF865-AB05-417B-B8E5-0568719752AB}" type="presParOf" srcId="{3418AF97-ACE5-4F8A-A835-91CC7A3BF92E}" destId="{7E5498E8-6BD7-46B5-9F17-14F56904913D}" srcOrd="1" destOrd="0" presId="urn:microsoft.com/office/officeart/2005/8/layout/pictureOrgChart+Icon"/>
    <dgm:cxn modelId="{DED8FC9E-5597-4C20-B789-B5F41C9CE23D}" type="presParOf" srcId="{7E5498E8-6BD7-46B5-9F17-14F56904913D}" destId="{4B28F5A5-D050-4392-A365-500B2189F78C}" srcOrd="0" destOrd="0" presId="urn:microsoft.com/office/officeart/2005/8/layout/pictureOrgChart+Icon"/>
    <dgm:cxn modelId="{D5155478-D1EF-4160-867F-7DD880E8063B}" type="presParOf" srcId="{7E5498E8-6BD7-46B5-9F17-14F56904913D}" destId="{125067F5-02EA-4D1C-B0A7-BB96EA01889F}" srcOrd="1" destOrd="0" presId="urn:microsoft.com/office/officeart/2005/8/layout/pictureOrgChart+Icon"/>
    <dgm:cxn modelId="{EFB9D751-62C6-4F59-9470-A6FE3EB75BE0}" type="presParOf" srcId="{125067F5-02EA-4D1C-B0A7-BB96EA01889F}" destId="{1F62614C-2E59-47AA-B5CB-088AF04465FE}" srcOrd="0" destOrd="0" presId="urn:microsoft.com/office/officeart/2005/8/layout/pictureOrgChart+Icon"/>
    <dgm:cxn modelId="{A08BFC38-F2A4-4774-9111-AD2A181D7CA7}" type="presParOf" srcId="{1F62614C-2E59-47AA-B5CB-088AF04465FE}" destId="{C0B4C074-538A-468E-B08B-EDC2EAB54964}" srcOrd="0" destOrd="0" presId="urn:microsoft.com/office/officeart/2005/8/layout/pictureOrgChart+Icon"/>
    <dgm:cxn modelId="{10CD6CB5-8D28-45FC-955E-DAED4D9C1239}" type="presParOf" srcId="{1F62614C-2E59-47AA-B5CB-088AF04465FE}" destId="{D08B42EA-1266-494F-9363-9089EC1334C0}" srcOrd="1" destOrd="0" presId="urn:microsoft.com/office/officeart/2005/8/layout/pictureOrgChart+Icon"/>
    <dgm:cxn modelId="{5A518EEF-941A-4844-AEB6-33CF70A42CF1}" type="presParOf" srcId="{1F62614C-2E59-47AA-B5CB-088AF04465FE}" destId="{F1484277-8728-413A-A42C-A1EFC291B437}" srcOrd="2" destOrd="0" presId="urn:microsoft.com/office/officeart/2005/8/layout/pictureOrgChart+Icon"/>
    <dgm:cxn modelId="{8F06C23A-55C1-4175-8A3F-6F3F6E056136}" type="presParOf" srcId="{125067F5-02EA-4D1C-B0A7-BB96EA01889F}" destId="{589D9CEB-770D-4046-857F-BDAB7CFA6084}" srcOrd="1" destOrd="0" presId="urn:microsoft.com/office/officeart/2005/8/layout/pictureOrgChart+Icon"/>
    <dgm:cxn modelId="{902BBD37-D72C-421C-A31F-66462B07B3E4}" type="presParOf" srcId="{125067F5-02EA-4D1C-B0A7-BB96EA01889F}" destId="{09CBE361-A9C1-401E-B012-0A4EC1B84491}" srcOrd="2" destOrd="0" presId="urn:microsoft.com/office/officeart/2005/8/layout/pictureOrgChart+Icon"/>
    <dgm:cxn modelId="{B9E4E4F4-4632-4270-91A1-141C9EB17D9F}" type="presParOf" srcId="{3418AF97-ACE5-4F8A-A835-91CC7A3BF92E}" destId="{AC8909E9-82EF-4D87-A499-CD61B1458F21}" srcOrd="2" destOrd="0" presId="urn:microsoft.com/office/officeart/2005/8/layout/pictureOrgChart+Icon"/>
    <dgm:cxn modelId="{B770E4D4-B37C-4760-8C6D-FE2E49428B57}" type="presParOf" srcId="{D3408D37-C1E3-43EC-A78F-B0F7B51D5BFA}" destId="{C274553C-1815-4F51-AFAA-F6AF56DC8BA4}" srcOrd="2" destOrd="0" presId="urn:microsoft.com/office/officeart/2005/8/layout/pictureOrgChart+Icon"/>
    <dgm:cxn modelId="{45ED9A6F-19C5-4195-B398-765BC02650FC}" type="presParOf" srcId="{D3408D37-C1E3-43EC-A78F-B0F7B51D5BFA}" destId="{56E9A0B2-9405-44AB-9C20-52CA78FB9C38}" srcOrd="3" destOrd="0" presId="urn:microsoft.com/office/officeart/2005/8/layout/pictureOrgChart+Icon"/>
    <dgm:cxn modelId="{C4664185-F09A-4168-A86E-D9A07B77868C}" type="presParOf" srcId="{56E9A0B2-9405-44AB-9C20-52CA78FB9C38}" destId="{DC40A6E4-FF5A-450F-8AB5-16E458793D64}" srcOrd="0" destOrd="0" presId="urn:microsoft.com/office/officeart/2005/8/layout/pictureOrgChart+Icon"/>
    <dgm:cxn modelId="{5B5FED4B-F6F8-4092-BFC4-3D65524E8DE1}" type="presParOf" srcId="{DC40A6E4-FF5A-450F-8AB5-16E458793D64}" destId="{12744B30-20B7-41E2-B31B-E8DD09760DE8}" srcOrd="0" destOrd="0" presId="urn:microsoft.com/office/officeart/2005/8/layout/pictureOrgChart+Icon"/>
    <dgm:cxn modelId="{CEB975FF-5DCA-4311-8CB1-31FDD0B28DE6}" type="presParOf" srcId="{DC40A6E4-FF5A-450F-8AB5-16E458793D64}" destId="{6E50658B-8B9A-4369-9756-FF3F3D950A17}" srcOrd="1" destOrd="0" presId="urn:microsoft.com/office/officeart/2005/8/layout/pictureOrgChart+Icon"/>
    <dgm:cxn modelId="{938A6B22-2718-4622-853F-D0CE01B79ED1}" type="presParOf" srcId="{DC40A6E4-FF5A-450F-8AB5-16E458793D64}" destId="{E2083080-4D4D-4E85-B186-E7A41F3CD2CB}" srcOrd="2" destOrd="0" presId="urn:microsoft.com/office/officeart/2005/8/layout/pictureOrgChart+Icon"/>
    <dgm:cxn modelId="{E37DD2DD-F364-46F6-A190-7286CC6BC8AF}" type="presParOf" srcId="{56E9A0B2-9405-44AB-9C20-52CA78FB9C38}" destId="{3105B214-4166-4D14-86B9-4D1DF1AE65E9}" srcOrd="1" destOrd="0" presId="urn:microsoft.com/office/officeart/2005/8/layout/pictureOrgChart+Icon"/>
    <dgm:cxn modelId="{D8990F35-16EF-4FAF-AF0A-AD9F8056011B}" type="presParOf" srcId="{3105B214-4166-4D14-86B9-4D1DF1AE65E9}" destId="{5B425D5F-EFB3-4D88-8425-82EEEFD150C5}" srcOrd="0" destOrd="0" presId="urn:microsoft.com/office/officeart/2005/8/layout/pictureOrgChart+Icon"/>
    <dgm:cxn modelId="{17CCBDD7-2190-4E25-8A00-AA175080E425}" type="presParOf" srcId="{3105B214-4166-4D14-86B9-4D1DF1AE65E9}" destId="{462C0C03-CC05-4C32-BB78-484793B237AC}" srcOrd="1" destOrd="0" presId="urn:microsoft.com/office/officeart/2005/8/layout/pictureOrgChart+Icon"/>
    <dgm:cxn modelId="{63427FC7-8A67-482B-AD32-7E8F6847193F}" type="presParOf" srcId="{462C0C03-CC05-4C32-BB78-484793B237AC}" destId="{4C49DB2F-F0B6-4EE2-B056-A9B9A1F78F93}" srcOrd="0" destOrd="0" presId="urn:microsoft.com/office/officeart/2005/8/layout/pictureOrgChart+Icon"/>
    <dgm:cxn modelId="{22322CD7-B70A-4FB1-8A9C-3497F7C285A1}" type="presParOf" srcId="{4C49DB2F-F0B6-4EE2-B056-A9B9A1F78F93}" destId="{1CFF1D9B-3146-45BD-B2AB-D6A4FA0A0627}" srcOrd="0" destOrd="0" presId="urn:microsoft.com/office/officeart/2005/8/layout/pictureOrgChart+Icon"/>
    <dgm:cxn modelId="{981FCDD7-01D6-4807-A294-2A00807935A8}" type="presParOf" srcId="{4C49DB2F-F0B6-4EE2-B056-A9B9A1F78F93}" destId="{7C3EBF45-33CC-48EA-B509-0F5080635ABD}" srcOrd="1" destOrd="0" presId="urn:microsoft.com/office/officeart/2005/8/layout/pictureOrgChart+Icon"/>
    <dgm:cxn modelId="{B59DB6A6-8B21-4A0B-98B0-14FC8DE95461}" type="presParOf" srcId="{4C49DB2F-F0B6-4EE2-B056-A9B9A1F78F93}" destId="{95052984-C2DF-40AF-BA44-128F5D198FB3}" srcOrd="2" destOrd="0" presId="urn:microsoft.com/office/officeart/2005/8/layout/pictureOrgChart+Icon"/>
    <dgm:cxn modelId="{56229C28-A3B9-41D4-B8BE-2EE2DE381D8C}" type="presParOf" srcId="{462C0C03-CC05-4C32-BB78-484793B237AC}" destId="{53701C15-F9B7-47E5-B91D-56034B9F6810}" srcOrd="1" destOrd="0" presId="urn:microsoft.com/office/officeart/2005/8/layout/pictureOrgChart+Icon"/>
    <dgm:cxn modelId="{C7AB3528-FE1C-4AD9-BB87-E7E1903F85BE}" type="presParOf" srcId="{462C0C03-CC05-4C32-BB78-484793B237AC}" destId="{0D89599C-519B-407D-A14E-6A3F5D52763F}" srcOrd="2" destOrd="0" presId="urn:microsoft.com/office/officeart/2005/8/layout/pictureOrgChart+Icon"/>
    <dgm:cxn modelId="{845F1BF0-1D53-49A5-AFF9-A1A82529781C}" type="presParOf" srcId="{56E9A0B2-9405-44AB-9C20-52CA78FB9C38}" destId="{1F4B04C7-46BD-4C14-821E-F25ABDDE2C65}" srcOrd="2" destOrd="0" presId="urn:microsoft.com/office/officeart/2005/8/layout/pictureOrgChart+Icon"/>
    <dgm:cxn modelId="{975CE3BB-8983-469A-A005-358CCABE16CE}" type="presParOf" srcId="{D3408D37-C1E3-43EC-A78F-B0F7B51D5BFA}" destId="{91B36520-449B-429A-BFEF-B39C21021705}" srcOrd="4" destOrd="0" presId="urn:microsoft.com/office/officeart/2005/8/layout/pictureOrgChart+Icon"/>
    <dgm:cxn modelId="{F914FCB0-DDE2-4D35-AB74-C58F32E8B5F0}" type="presParOf" srcId="{D3408D37-C1E3-43EC-A78F-B0F7B51D5BFA}" destId="{39652814-FAA4-47C2-9063-535591718F06}" srcOrd="5" destOrd="0" presId="urn:microsoft.com/office/officeart/2005/8/layout/pictureOrgChart+Icon"/>
    <dgm:cxn modelId="{C812CF64-13A2-490E-B840-9A53A2B10B0C}" type="presParOf" srcId="{39652814-FAA4-47C2-9063-535591718F06}" destId="{0C1BFD57-54D0-4528-A327-B3ECED9276AA}" srcOrd="0" destOrd="0" presId="urn:microsoft.com/office/officeart/2005/8/layout/pictureOrgChart+Icon"/>
    <dgm:cxn modelId="{03BA06EB-C0AC-42F3-847A-CC571C7C8347}" type="presParOf" srcId="{0C1BFD57-54D0-4528-A327-B3ECED9276AA}" destId="{13E6A8BF-EBC2-44EE-A1FC-C1FDAC188EC8}" srcOrd="0" destOrd="0" presId="urn:microsoft.com/office/officeart/2005/8/layout/pictureOrgChart+Icon"/>
    <dgm:cxn modelId="{CD98AFCB-BF8B-44CC-B7A6-160EF889E47A}" type="presParOf" srcId="{0C1BFD57-54D0-4528-A327-B3ECED9276AA}" destId="{7E8EA0A7-0C09-417C-AE72-7F4E8FBE9CB2}" srcOrd="1" destOrd="0" presId="urn:microsoft.com/office/officeart/2005/8/layout/pictureOrgChart+Icon"/>
    <dgm:cxn modelId="{A805415B-71E5-4C56-8A2B-4D947E30847F}" type="presParOf" srcId="{0C1BFD57-54D0-4528-A327-B3ECED9276AA}" destId="{37FA00DA-D34C-4D6B-B6D4-0B60154CA793}" srcOrd="2" destOrd="0" presId="urn:microsoft.com/office/officeart/2005/8/layout/pictureOrgChart+Icon"/>
    <dgm:cxn modelId="{5F3211CD-35E4-4B01-8A7B-1B1D7CAB7258}" type="presParOf" srcId="{39652814-FAA4-47C2-9063-535591718F06}" destId="{A32A64AB-296D-4806-A671-1688BD6F4FA8}" srcOrd="1" destOrd="0" presId="urn:microsoft.com/office/officeart/2005/8/layout/pictureOrgChart+Icon"/>
    <dgm:cxn modelId="{56909A40-9C70-4EEA-89A2-E582EEF64433}" type="presParOf" srcId="{A32A64AB-296D-4806-A671-1688BD6F4FA8}" destId="{6148C5F3-156E-48AD-AC6E-760E6704C232}" srcOrd="0" destOrd="0" presId="urn:microsoft.com/office/officeart/2005/8/layout/pictureOrgChart+Icon"/>
    <dgm:cxn modelId="{F44ECB19-8F66-4271-AF6A-3E2A4F8D62DD}" type="presParOf" srcId="{A32A64AB-296D-4806-A671-1688BD6F4FA8}" destId="{5C4A8D42-69BA-42C1-B090-63083BDF9E32}" srcOrd="1" destOrd="0" presId="urn:microsoft.com/office/officeart/2005/8/layout/pictureOrgChart+Icon"/>
    <dgm:cxn modelId="{A91C86F9-5E7A-4D99-9792-B8768D1650EC}" type="presParOf" srcId="{5C4A8D42-69BA-42C1-B090-63083BDF9E32}" destId="{0BEFEBC3-A871-40AA-A5DA-9BE2CBCCAB61}" srcOrd="0" destOrd="0" presId="urn:microsoft.com/office/officeart/2005/8/layout/pictureOrgChart+Icon"/>
    <dgm:cxn modelId="{1F8253A7-F8A4-4EF9-8502-CF5794778350}" type="presParOf" srcId="{0BEFEBC3-A871-40AA-A5DA-9BE2CBCCAB61}" destId="{A2AD424B-4A54-4E07-A140-9C21AAD7C386}" srcOrd="0" destOrd="0" presId="urn:microsoft.com/office/officeart/2005/8/layout/pictureOrgChart+Icon"/>
    <dgm:cxn modelId="{F5CD279C-0513-46C7-AF22-437AC289F847}" type="presParOf" srcId="{0BEFEBC3-A871-40AA-A5DA-9BE2CBCCAB61}" destId="{54818F21-ACF3-4AD5-A9EA-8B3DD1EF5B2E}" srcOrd="1" destOrd="0" presId="urn:microsoft.com/office/officeart/2005/8/layout/pictureOrgChart+Icon"/>
    <dgm:cxn modelId="{5E7EA6D4-0370-45EF-B0A8-E83BE8B0AA63}" type="presParOf" srcId="{0BEFEBC3-A871-40AA-A5DA-9BE2CBCCAB61}" destId="{220D0F99-AC5B-4DB8-BAAC-D3576C2D51AB}" srcOrd="2" destOrd="0" presId="urn:microsoft.com/office/officeart/2005/8/layout/pictureOrgChart+Icon"/>
    <dgm:cxn modelId="{515DC1CA-B9D4-4FC7-A1FA-6AADCA000DE8}" type="presParOf" srcId="{5C4A8D42-69BA-42C1-B090-63083BDF9E32}" destId="{8B342FAF-EAFA-4FD0-BD32-63C765E77D76}" srcOrd="1" destOrd="0" presId="urn:microsoft.com/office/officeart/2005/8/layout/pictureOrgChart+Icon"/>
    <dgm:cxn modelId="{9066E23C-85F3-4349-9960-A819F1690AE7}" type="presParOf" srcId="{5C4A8D42-69BA-42C1-B090-63083BDF9E32}" destId="{91C02D8B-D6EB-4255-B1B0-4B684F72CB03}" srcOrd="2" destOrd="0" presId="urn:microsoft.com/office/officeart/2005/8/layout/pictureOrgChart+Icon"/>
    <dgm:cxn modelId="{825E6032-D82D-4022-B955-C698BCD75439}" type="presParOf" srcId="{39652814-FAA4-47C2-9063-535591718F06}" destId="{0855208A-1DBA-4971-9871-5EE059566035}" srcOrd="2" destOrd="0" presId="urn:microsoft.com/office/officeart/2005/8/layout/pictureOrgChart+Icon"/>
    <dgm:cxn modelId="{47E4D3AF-B431-4EDA-9BDB-E7ECDBF3E0F7}" type="presParOf" srcId="{4309A81F-77FA-4619-9315-50E1BEB7BF3D}" destId="{A84203E8-1F96-4E75-9001-B20E0B3FE866}" srcOrd="2" destOrd="0" presId="urn:microsoft.com/office/officeart/2005/8/layout/pictureOrgChart+Icon"/>
    <dgm:cxn modelId="{43D2164B-8AA8-4D7C-B263-FC37843A120D}" type="presParOf" srcId="{3028326D-A1A8-4D24-8A75-7A6FB3FDABB9}" destId="{5937A9E1-0907-4186-8C1E-1756DB62CC03}" srcOrd="2" destOrd="0" presId="urn:microsoft.com/office/officeart/2005/8/layout/pictureOrgChart+Icon"/>
    <dgm:cxn modelId="{1EC3312F-FA56-462F-8B9C-B08E4982D684}" type="presParOf" srcId="{3028326D-A1A8-4D24-8A75-7A6FB3FDABB9}" destId="{F73BEE11-14BB-4EF8-A4E4-3F23FC7494B5}" srcOrd="3" destOrd="0" presId="urn:microsoft.com/office/officeart/2005/8/layout/pictureOrgChart+Icon"/>
    <dgm:cxn modelId="{F136DDA3-ADF7-492B-A5E7-DDE1CCDA9A0F}" type="presParOf" srcId="{F73BEE11-14BB-4EF8-A4E4-3F23FC7494B5}" destId="{EDCB01B2-AFEA-40B5-A2CB-32AEF1ECE15F}" srcOrd="0" destOrd="0" presId="urn:microsoft.com/office/officeart/2005/8/layout/pictureOrgChart+Icon"/>
    <dgm:cxn modelId="{8CD84970-FBBE-4035-8B24-7CC2B287932A}" type="presParOf" srcId="{EDCB01B2-AFEA-40B5-A2CB-32AEF1ECE15F}" destId="{CB47350F-3258-4F7F-991C-F0563E0250A8}" srcOrd="0" destOrd="0" presId="urn:microsoft.com/office/officeart/2005/8/layout/pictureOrgChart+Icon"/>
    <dgm:cxn modelId="{408097B4-000C-4D41-B072-CB4765D57F74}" type="presParOf" srcId="{EDCB01B2-AFEA-40B5-A2CB-32AEF1ECE15F}" destId="{CB14CFB8-7E81-4E08-8796-9AEB50B8144D}" srcOrd="1" destOrd="0" presId="urn:microsoft.com/office/officeart/2005/8/layout/pictureOrgChart+Icon"/>
    <dgm:cxn modelId="{19719A93-42CE-4ABB-95F8-57BC5626867A}" type="presParOf" srcId="{EDCB01B2-AFEA-40B5-A2CB-32AEF1ECE15F}" destId="{3790B1E0-1142-43AA-AC08-DD35E5285ABA}" srcOrd="2" destOrd="0" presId="urn:microsoft.com/office/officeart/2005/8/layout/pictureOrgChart+Icon"/>
    <dgm:cxn modelId="{A197F216-C3AA-4FB5-8C35-8F530DE56EF0}" type="presParOf" srcId="{F73BEE11-14BB-4EF8-A4E4-3F23FC7494B5}" destId="{ED2F23E0-2DCF-418E-AEC0-4FDD483883A6}" srcOrd="1" destOrd="0" presId="urn:microsoft.com/office/officeart/2005/8/layout/pictureOrgChart+Icon"/>
    <dgm:cxn modelId="{83E76C94-AD18-4F37-8FDC-89DAF460D092}" type="presParOf" srcId="{ED2F23E0-2DCF-418E-AEC0-4FDD483883A6}" destId="{EA7DA87E-5A61-4A02-849A-4D89B05AA130}" srcOrd="0" destOrd="0" presId="urn:microsoft.com/office/officeart/2005/8/layout/pictureOrgChart+Icon"/>
    <dgm:cxn modelId="{57D63CD8-D41E-41D3-91EB-977965ACA583}" type="presParOf" srcId="{ED2F23E0-2DCF-418E-AEC0-4FDD483883A6}" destId="{A07FB6C7-A033-463F-9F0D-B31D97E1EB54}" srcOrd="1" destOrd="0" presId="urn:microsoft.com/office/officeart/2005/8/layout/pictureOrgChart+Icon"/>
    <dgm:cxn modelId="{0FB7F4F8-2945-42C3-B5A3-ED3DC61A6C60}" type="presParOf" srcId="{A07FB6C7-A033-463F-9F0D-B31D97E1EB54}" destId="{12FF1B69-974D-4F05-A4EC-62AFE8E09498}" srcOrd="0" destOrd="0" presId="urn:microsoft.com/office/officeart/2005/8/layout/pictureOrgChart+Icon"/>
    <dgm:cxn modelId="{AEA31566-D6B8-4241-8D4E-21E80CB39ACE}" type="presParOf" srcId="{12FF1B69-974D-4F05-A4EC-62AFE8E09498}" destId="{E3709547-4069-4358-AE42-0DC632CE3D0E}" srcOrd="0" destOrd="0" presId="urn:microsoft.com/office/officeart/2005/8/layout/pictureOrgChart+Icon"/>
    <dgm:cxn modelId="{D332D5F1-6AAD-4AD0-B608-5BB7D2A2C829}" type="presParOf" srcId="{12FF1B69-974D-4F05-A4EC-62AFE8E09498}" destId="{9FD2660D-C714-43BF-9F9B-4BC39DD74CE1}" srcOrd="1" destOrd="0" presId="urn:microsoft.com/office/officeart/2005/8/layout/pictureOrgChart+Icon"/>
    <dgm:cxn modelId="{E1DADD82-0105-4BE0-B1FC-D92A72DC34CE}" type="presParOf" srcId="{12FF1B69-974D-4F05-A4EC-62AFE8E09498}" destId="{FD26E604-4EF8-4F74-B391-5117B23C67F1}" srcOrd="2" destOrd="0" presId="urn:microsoft.com/office/officeart/2005/8/layout/pictureOrgChart+Icon"/>
    <dgm:cxn modelId="{B832A017-2397-45C3-89C8-497D7F35E5D5}" type="presParOf" srcId="{A07FB6C7-A033-463F-9F0D-B31D97E1EB54}" destId="{85DF6D8B-FDBB-4DE1-BD46-06D266E89D07}" srcOrd="1" destOrd="0" presId="urn:microsoft.com/office/officeart/2005/8/layout/pictureOrgChart+Icon"/>
    <dgm:cxn modelId="{8C972BBE-6E3A-4979-9D2C-96BE1D2A2268}" type="presParOf" srcId="{A07FB6C7-A033-463F-9F0D-B31D97E1EB54}" destId="{D0656CDD-4064-4931-8FE7-A4546D9DFB36}" srcOrd="2" destOrd="0" presId="urn:microsoft.com/office/officeart/2005/8/layout/pictureOrgChart+Icon"/>
    <dgm:cxn modelId="{323EB6DE-61CD-427B-8AD8-5F5E4EF2D979}" type="presParOf" srcId="{F73BEE11-14BB-4EF8-A4E4-3F23FC7494B5}" destId="{66217AFE-AF9C-4AC4-9246-9D6EF223B541}" srcOrd="2" destOrd="0" presId="urn:microsoft.com/office/officeart/2005/8/layout/pictureOrgChart+Icon"/>
    <dgm:cxn modelId="{F2B3289B-33E0-4DC1-9247-5513355A41F5}" type="presParOf" srcId="{3028326D-A1A8-4D24-8A75-7A6FB3FDABB9}" destId="{FF3AA6A6-FABA-4CA4-BA0B-E695DE92D6CD}" srcOrd="4" destOrd="0" presId="urn:microsoft.com/office/officeart/2005/8/layout/pictureOrgChart+Icon"/>
    <dgm:cxn modelId="{0CEF8D20-024F-4B14-B569-69BBE49C5667}" type="presParOf" srcId="{3028326D-A1A8-4D24-8A75-7A6FB3FDABB9}" destId="{20456C45-BF63-4F05-8E98-DED68EC04DD8}" srcOrd="5" destOrd="0" presId="urn:microsoft.com/office/officeart/2005/8/layout/pictureOrgChart+Icon"/>
    <dgm:cxn modelId="{59A5D9B3-08A8-4E3F-8982-71BC2B7594AF}" type="presParOf" srcId="{20456C45-BF63-4F05-8E98-DED68EC04DD8}" destId="{0BFEFBE0-AAE9-4A96-97A8-FFCC040ADC07}" srcOrd="0" destOrd="0" presId="urn:microsoft.com/office/officeart/2005/8/layout/pictureOrgChart+Icon"/>
    <dgm:cxn modelId="{C49EC329-D8D7-43B2-A6ED-4780144AB379}" type="presParOf" srcId="{0BFEFBE0-AAE9-4A96-97A8-FFCC040ADC07}" destId="{C48738B5-57CD-4584-A8E2-730D8DE8A782}" srcOrd="0" destOrd="0" presId="urn:microsoft.com/office/officeart/2005/8/layout/pictureOrgChart+Icon"/>
    <dgm:cxn modelId="{C683B8CA-5B16-4295-8716-355DCBE33169}" type="presParOf" srcId="{0BFEFBE0-AAE9-4A96-97A8-FFCC040ADC07}" destId="{8E7F68FD-1794-4698-B8B2-DFFC4330B974}" srcOrd="1" destOrd="0" presId="urn:microsoft.com/office/officeart/2005/8/layout/pictureOrgChart+Icon"/>
    <dgm:cxn modelId="{ED464C24-6EDF-4C3F-94E3-FE96E9578A44}" type="presParOf" srcId="{0BFEFBE0-AAE9-4A96-97A8-FFCC040ADC07}" destId="{208CF338-6949-4F5D-9FE8-087C4E38873C}" srcOrd="2" destOrd="0" presId="urn:microsoft.com/office/officeart/2005/8/layout/pictureOrgChart+Icon"/>
    <dgm:cxn modelId="{3849AA4A-CCAC-4324-BB1D-ABB8A2665290}" type="presParOf" srcId="{20456C45-BF63-4F05-8E98-DED68EC04DD8}" destId="{E5CC50AB-966D-47F9-A03F-EE01BCCB5ECB}" srcOrd="1" destOrd="0" presId="urn:microsoft.com/office/officeart/2005/8/layout/pictureOrgChart+Icon"/>
    <dgm:cxn modelId="{703A4DF1-562B-42C6-9A89-872732FAA78C}" type="presParOf" srcId="{E5CC50AB-966D-47F9-A03F-EE01BCCB5ECB}" destId="{B0AE3551-71E0-4A71-B104-8AA5823B4B0A}" srcOrd="0" destOrd="0" presId="urn:microsoft.com/office/officeart/2005/8/layout/pictureOrgChart+Icon"/>
    <dgm:cxn modelId="{A7280927-6D88-4FD4-9F6D-D50CC09F9F4C}" type="presParOf" srcId="{E5CC50AB-966D-47F9-A03F-EE01BCCB5ECB}" destId="{E224024B-B352-4E3E-ACF2-E6B5499E7638}" srcOrd="1" destOrd="0" presId="urn:microsoft.com/office/officeart/2005/8/layout/pictureOrgChart+Icon"/>
    <dgm:cxn modelId="{4E94D47E-AD60-4842-A473-034749D55DE1}" type="presParOf" srcId="{E224024B-B352-4E3E-ACF2-E6B5499E7638}" destId="{242A46A3-130E-4FC6-BCEC-73F6DF819B05}" srcOrd="0" destOrd="0" presId="urn:microsoft.com/office/officeart/2005/8/layout/pictureOrgChart+Icon"/>
    <dgm:cxn modelId="{9F5D8F76-655B-4978-9672-618CAE37DA0E}" type="presParOf" srcId="{242A46A3-130E-4FC6-BCEC-73F6DF819B05}" destId="{345C9BDE-2340-4363-AFE9-74DE88355B1B}" srcOrd="0" destOrd="0" presId="urn:microsoft.com/office/officeart/2005/8/layout/pictureOrgChart+Icon"/>
    <dgm:cxn modelId="{E5E01A82-5DBC-49FF-A930-89634764095C}" type="presParOf" srcId="{242A46A3-130E-4FC6-BCEC-73F6DF819B05}" destId="{318DA99F-E2B3-4549-A210-809044141AF8}" srcOrd="1" destOrd="0" presId="urn:microsoft.com/office/officeart/2005/8/layout/pictureOrgChart+Icon"/>
    <dgm:cxn modelId="{1BDE59B6-022B-43EE-9F8E-B152F04B83E1}" type="presParOf" srcId="{242A46A3-130E-4FC6-BCEC-73F6DF819B05}" destId="{2668E877-D934-4035-87AD-B362F1133F11}" srcOrd="2" destOrd="0" presId="urn:microsoft.com/office/officeart/2005/8/layout/pictureOrgChart+Icon"/>
    <dgm:cxn modelId="{C949461E-6AB1-4999-B852-63EF77EC40AC}" type="presParOf" srcId="{E224024B-B352-4E3E-ACF2-E6B5499E7638}" destId="{C9273F0E-EBD7-448E-9621-F79F68A27283}" srcOrd="1" destOrd="0" presId="urn:microsoft.com/office/officeart/2005/8/layout/pictureOrgChart+Icon"/>
    <dgm:cxn modelId="{CE4695B9-8265-4817-A7F1-B63363CC599C}" type="presParOf" srcId="{C9273F0E-EBD7-448E-9621-F79F68A27283}" destId="{01BCF280-3C89-4787-BD13-371AD14AB23D}" srcOrd="0" destOrd="0" presId="urn:microsoft.com/office/officeart/2005/8/layout/pictureOrgChart+Icon"/>
    <dgm:cxn modelId="{EEC6BAB1-5A83-4F11-9932-D1886C2069F7}" type="presParOf" srcId="{C9273F0E-EBD7-448E-9621-F79F68A27283}" destId="{57BC078A-C2EB-4AB7-BECE-A1804C0448F7}" srcOrd="1" destOrd="0" presId="urn:microsoft.com/office/officeart/2005/8/layout/pictureOrgChart+Icon"/>
    <dgm:cxn modelId="{8A5E36AC-BC04-4BD7-A264-0F888194F91F}" type="presParOf" srcId="{57BC078A-C2EB-4AB7-BECE-A1804C0448F7}" destId="{42A15D69-773A-442D-9A67-7A2D4BE1FC43}" srcOrd="0" destOrd="0" presId="urn:microsoft.com/office/officeart/2005/8/layout/pictureOrgChart+Icon"/>
    <dgm:cxn modelId="{B5F7051A-01AE-40D0-83F6-1373C64F56C8}" type="presParOf" srcId="{42A15D69-773A-442D-9A67-7A2D4BE1FC43}" destId="{7A107D46-6691-43B4-88AF-0258D03F72F8}" srcOrd="0" destOrd="0" presId="urn:microsoft.com/office/officeart/2005/8/layout/pictureOrgChart+Icon"/>
    <dgm:cxn modelId="{C9445B73-2A14-4375-9919-117BA56E25E7}" type="presParOf" srcId="{42A15D69-773A-442D-9A67-7A2D4BE1FC43}" destId="{EDF892A5-0050-49FC-AF2A-B03D9BB5AF15}" srcOrd="1" destOrd="0" presId="urn:microsoft.com/office/officeart/2005/8/layout/pictureOrgChart+Icon"/>
    <dgm:cxn modelId="{538B18E0-AD6C-4B46-A1AE-AF10643A3B73}" type="presParOf" srcId="{42A15D69-773A-442D-9A67-7A2D4BE1FC43}" destId="{FCE1D765-194F-4206-AC8C-DFFF48E051D1}" srcOrd="2" destOrd="0" presId="urn:microsoft.com/office/officeart/2005/8/layout/pictureOrgChart+Icon"/>
    <dgm:cxn modelId="{3A5CC757-AD56-4FC5-B1C6-BCBEDA616FD4}" type="presParOf" srcId="{57BC078A-C2EB-4AB7-BECE-A1804C0448F7}" destId="{70DCBAF1-3D20-43DC-A65D-0340A4B8E921}" srcOrd="1" destOrd="0" presId="urn:microsoft.com/office/officeart/2005/8/layout/pictureOrgChart+Icon"/>
    <dgm:cxn modelId="{7A5F2137-E758-452E-8B27-84D1A8B42BE6}" type="presParOf" srcId="{57BC078A-C2EB-4AB7-BECE-A1804C0448F7}" destId="{CF0E429C-58D6-4090-8008-60D23A446F96}" srcOrd="2" destOrd="0" presId="urn:microsoft.com/office/officeart/2005/8/layout/pictureOrgChart+Icon"/>
    <dgm:cxn modelId="{1443F985-78D1-4DFA-8809-4A62FDD79AE0}" type="presParOf" srcId="{C9273F0E-EBD7-448E-9621-F79F68A27283}" destId="{CF5C3510-46E0-45C9-9717-F7224F57617E}" srcOrd="2" destOrd="0" presId="urn:microsoft.com/office/officeart/2005/8/layout/pictureOrgChart+Icon"/>
    <dgm:cxn modelId="{0440998D-1941-4A04-9174-21F4FEFF7CEE}" type="presParOf" srcId="{C9273F0E-EBD7-448E-9621-F79F68A27283}" destId="{2F3FBC89-9112-42B5-B42A-4ACB5A37412C}" srcOrd="3" destOrd="0" presId="urn:microsoft.com/office/officeart/2005/8/layout/pictureOrgChart+Icon"/>
    <dgm:cxn modelId="{5EB07FD3-34A3-413C-9B9A-E8FA1E598724}" type="presParOf" srcId="{2F3FBC89-9112-42B5-B42A-4ACB5A37412C}" destId="{99E46F5D-58A4-4512-A48A-4CF442092E81}" srcOrd="0" destOrd="0" presId="urn:microsoft.com/office/officeart/2005/8/layout/pictureOrgChart+Icon"/>
    <dgm:cxn modelId="{34CF7FBB-11CA-4EE1-9AC7-238A408BC9AB}" type="presParOf" srcId="{99E46F5D-58A4-4512-A48A-4CF442092E81}" destId="{DA7327C7-0739-4F15-89F5-B7D659C017B4}" srcOrd="0" destOrd="0" presId="urn:microsoft.com/office/officeart/2005/8/layout/pictureOrgChart+Icon"/>
    <dgm:cxn modelId="{44807956-CA74-49C2-8138-397FDCC63245}" type="presParOf" srcId="{99E46F5D-58A4-4512-A48A-4CF442092E81}" destId="{4080838B-483A-4080-B71F-EF3344DC35C0}" srcOrd="1" destOrd="0" presId="urn:microsoft.com/office/officeart/2005/8/layout/pictureOrgChart+Icon"/>
    <dgm:cxn modelId="{72FA8081-BED5-4CB6-A2D1-7C7CA1D8CF64}" type="presParOf" srcId="{99E46F5D-58A4-4512-A48A-4CF442092E81}" destId="{F0A4B63B-D946-4C5F-994D-EA86EFD340F3}" srcOrd="2" destOrd="0" presId="urn:microsoft.com/office/officeart/2005/8/layout/pictureOrgChart+Icon"/>
    <dgm:cxn modelId="{5686BF7F-B54A-471C-A36E-E4AA767265BC}" type="presParOf" srcId="{2F3FBC89-9112-42B5-B42A-4ACB5A37412C}" destId="{74F9C4E4-E85B-4911-94D0-DAC10C56B8E5}" srcOrd="1" destOrd="0" presId="urn:microsoft.com/office/officeart/2005/8/layout/pictureOrgChart+Icon"/>
    <dgm:cxn modelId="{16D752BF-445E-4CC8-932B-F805DAA349D9}" type="presParOf" srcId="{2F3FBC89-9112-42B5-B42A-4ACB5A37412C}" destId="{4EFDB8D3-5EAD-4FC7-B31E-EFCF8CE3B970}" srcOrd="2" destOrd="0" presId="urn:microsoft.com/office/officeart/2005/8/layout/pictureOrgChart+Icon"/>
    <dgm:cxn modelId="{557C38EC-26C4-4E40-824C-E6DCCFA25FE7}" type="presParOf" srcId="{E224024B-B352-4E3E-ACF2-E6B5499E7638}" destId="{15E24E10-406C-4784-848B-3C89FDCD8FFC}" srcOrd="2" destOrd="0" presId="urn:microsoft.com/office/officeart/2005/8/layout/pictureOrgChart+Icon"/>
    <dgm:cxn modelId="{3BA9C9C0-21DB-4FEE-A6F9-FC924D1FE3B8}" type="presParOf" srcId="{E5CC50AB-966D-47F9-A03F-EE01BCCB5ECB}" destId="{DF78BD51-E856-4DA0-91CC-5367D441676F}" srcOrd="2" destOrd="0" presId="urn:microsoft.com/office/officeart/2005/8/layout/pictureOrgChart+Icon"/>
    <dgm:cxn modelId="{B0F1B8D8-B264-4F3B-BEEA-3582418D380E}" type="presParOf" srcId="{E5CC50AB-966D-47F9-A03F-EE01BCCB5ECB}" destId="{A7725E33-6A34-43C7-BFDE-BBE99D5A5159}" srcOrd="3" destOrd="0" presId="urn:microsoft.com/office/officeart/2005/8/layout/pictureOrgChart+Icon"/>
    <dgm:cxn modelId="{7FB00FFA-C29D-4F1F-8C0A-0C6A1676A8AD}" type="presParOf" srcId="{A7725E33-6A34-43C7-BFDE-BBE99D5A5159}" destId="{08B41AB8-9932-4C13-977D-87B8B86AFAE3}" srcOrd="0" destOrd="0" presId="urn:microsoft.com/office/officeart/2005/8/layout/pictureOrgChart+Icon"/>
    <dgm:cxn modelId="{4A92AE6B-FB4B-468A-B9E0-D139B08BF38A}" type="presParOf" srcId="{08B41AB8-9932-4C13-977D-87B8B86AFAE3}" destId="{781B579F-66AA-4D7D-A286-E095D451B5E9}" srcOrd="0" destOrd="0" presId="urn:microsoft.com/office/officeart/2005/8/layout/pictureOrgChart+Icon"/>
    <dgm:cxn modelId="{C7AB22B2-7F24-45B4-8E84-42331339D3E6}" type="presParOf" srcId="{08B41AB8-9932-4C13-977D-87B8B86AFAE3}" destId="{00051BC2-E2FD-43E1-8C9F-495D42799236}" srcOrd="1" destOrd="0" presId="urn:microsoft.com/office/officeart/2005/8/layout/pictureOrgChart+Icon"/>
    <dgm:cxn modelId="{628FE4DE-E12A-4E5B-B202-1C2E1831CABF}" type="presParOf" srcId="{08B41AB8-9932-4C13-977D-87B8B86AFAE3}" destId="{6CE5C9B8-7FD2-4FE9-A8AF-00C3EA42F22F}" srcOrd="2" destOrd="0" presId="urn:microsoft.com/office/officeart/2005/8/layout/pictureOrgChart+Icon"/>
    <dgm:cxn modelId="{6DA1CC12-B6A0-43BB-B751-61EEC0784608}" type="presParOf" srcId="{A7725E33-6A34-43C7-BFDE-BBE99D5A5159}" destId="{00ACBAAD-DB43-4C01-9D8C-99B767CDA978}" srcOrd="1" destOrd="0" presId="urn:microsoft.com/office/officeart/2005/8/layout/pictureOrgChart+Icon"/>
    <dgm:cxn modelId="{3FE8B7D0-B2A2-476D-BBDC-1723F04344FE}" type="presParOf" srcId="{00ACBAAD-DB43-4C01-9D8C-99B767CDA978}" destId="{2184DF54-A70A-4018-BFFD-8FC83849B34F}" srcOrd="0" destOrd="0" presId="urn:microsoft.com/office/officeart/2005/8/layout/pictureOrgChart+Icon"/>
    <dgm:cxn modelId="{EF9662E1-5817-4D5C-A664-AC8C060FED15}" type="presParOf" srcId="{00ACBAAD-DB43-4C01-9D8C-99B767CDA978}" destId="{DB0785E1-B562-4618-8F38-5138EE92DDAC}" srcOrd="1" destOrd="0" presId="urn:microsoft.com/office/officeart/2005/8/layout/pictureOrgChart+Icon"/>
    <dgm:cxn modelId="{A063539C-BAE7-46D6-9085-39582E616230}" type="presParOf" srcId="{DB0785E1-B562-4618-8F38-5138EE92DDAC}" destId="{AEE65F4B-1A89-4C82-9CDF-69D07A36C72B}" srcOrd="0" destOrd="0" presId="urn:microsoft.com/office/officeart/2005/8/layout/pictureOrgChart+Icon"/>
    <dgm:cxn modelId="{4655AD02-155F-4E2B-BAA6-58470A8E1785}" type="presParOf" srcId="{AEE65F4B-1A89-4C82-9CDF-69D07A36C72B}" destId="{89E3D52F-AB2A-4FEE-BBC4-4BAAE3A253A0}" srcOrd="0" destOrd="0" presId="urn:microsoft.com/office/officeart/2005/8/layout/pictureOrgChart+Icon"/>
    <dgm:cxn modelId="{85767165-32F5-4D38-944D-CAD67C7A7BF3}" type="presParOf" srcId="{AEE65F4B-1A89-4C82-9CDF-69D07A36C72B}" destId="{2494A3C3-A713-4488-8F6C-0EE7B696DAEC}" srcOrd="1" destOrd="0" presId="urn:microsoft.com/office/officeart/2005/8/layout/pictureOrgChart+Icon"/>
    <dgm:cxn modelId="{7015FAAF-80F0-4B65-A772-EFFC661D0D28}" type="presParOf" srcId="{AEE65F4B-1A89-4C82-9CDF-69D07A36C72B}" destId="{5D478AC2-38AC-404E-A5EE-0307CA38E9FA}" srcOrd="2" destOrd="0" presId="urn:microsoft.com/office/officeart/2005/8/layout/pictureOrgChart+Icon"/>
    <dgm:cxn modelId="{8EFBDF68-A557-4F88-97A3-62E763DE8E69}" type="presParOf" srcId="{DB0785E1-B562-4618-8F38-5138EE92DDAC}" destId="{75F0D973-6D47-47DB-BF4E-50E85FE38BAC}" srcOrd="1" destOrd="0" presId="urn:microsoft.com/office/officeart/2005/8/layout/pictureOrgChart+Icon"/>
    <dgm:cxn modelId="{3B1EB570-A045-4DA8-AF24-CF5DC167941A}" type="presParOf" srcId="{DB0785E1-B562-4618-8F38-5138EE92DDAC}" destId="{7D18C73C-D31F-4E25-87A4-FB2CCBC5EDB9}" srcOrd="2" destOrd="0" presId="urn:microsoft.com/office/officeart/2005/8/layout/pictureOrgChart+Icon"/>
    <dgm:cxn modelId="{7D3D2098-2403-4CC2-B7CC-88677E2EEB82}" type="presParOf" srcId="{00ACBAAD-DB43-4C01-9D8C-99B767CDA978}" destId="{9466703B-0894-4D4D-A7F8-1B22867F43BA}" srcOrd="2" destOrd="0" presId="urn:microsoft.com/office/officeart/2005/8/layout/pictureOrgChart+Icon"/>
    <dgm:cxn modelId="{E7C46FDD-B5EC-4998-B3B1-12C58E060256}" type="presParOf" srcId="{00ACBAAD-DB43-4C01-9D8C-99B767CDA978}" destId="{FAEBD40B-84DC-4A07-8D0D-13026205CCA2}" srcOrd="3" destOrd="0" presId="urn:microsoft.com/office/officeart/2005/8/layout/pictureOrgChart+Icon"/>
    <dgm:cxn modelId="{828A5662-8132-4E80-897F-9B3947BFC209}" type="presParOf" srcId="{FAEBD40B-84DC-4A07-8D0D-13026205CCA2}" destId="{B0BAB909-5690-4FEC-974B-1088431557A9}" srcOrd="0" destOrd="0" presId="urn:microsoft.com/office/officeart/2005/8/layout/pictureOrgChart+Icon"/>
    <dgm:cxn modelId="{009FF5B9-5C9F-4C08-BAAE-B430374DD849}" type="presParOf" srcId="{B0BAB909-5690-4FEC-974B-1088431557A9}" destId="{B20E09AC-852A-49B4-AE78-416B70A83B89}" srcOrd="0" destOrd="0" presId="urn:microsoft.com/office/officeart/2005/8/layout/pictureOrgChart+Icon"/>
    <dgm:cxn modelId="{15B6B410-4F64-4B0D-A77E-33F22A2409A9}" type="presParOf" srcId="{B0BAB909-5690-4FEC-974B-1088431557A9}" destId="{7E0B33E7-5E96-452C-8217-BD197D9C0C91}" srcOrd="1" destOrd="0" presId="urn:microsoft.com/office/officeart/2005/8/layout/pictureOrgChart+Icon"/>
    <dgm:cxn modelId="{55CD9F5D-E092-44E2-9AA2-A219269E66C7}" type="presParOf" srcId="{B0BAB909-5690-4FEC-974B-1088431557A9}" destId="{EBDFA8AE-6752-44EA-A458-B312EFAB5712}" srcOrd="2" destOrd="0" presId="urn:microsoft.com/office/officeart/2005/8/layout/pictureOrgChart+Icon"/>
    <dgm:cxn modelId="{6FFA426D-EBB4-4411-A137-3667072E6170}" type="presParOf" srcId="{FAEBD40B-84DC-4A07-8D0D-13026205CCA2}" destId="{634BACBC-5C94-4EE8-BA65-A5C41A1BF708}" srcOrd="1" destOrd="0" presId="urn:microsoft.com/office/officeart/2005/8/layout/pictureOrgChart+Icon"/>
    <dgm:cxn modelId="{E495917F-8D0A-47ED-9FE3-3AC515B52699}" type="presParOf" srcId="{FAEBD40B-84DC-4A07-8D0D-13026205CCA2}" destId="{66A9AF0B-AD92-4836-BC5D-CFB383C91BAC}" srcOrd="2" destOrd="0" presId="urn:microsoft.com/office/officeart/2005/8/layout/pictureOrgChart+Icon"/>
    <dgm:cxn modelId="{6298D557-DE63-438C-BF86-EB1BAFBE1BD2}" type="presParOf" srcId="{A7725E33-6A34-43C7-BFDE-BBE99D5A5159}" destId="{A1AC8E78-E128-43B8-AD03-FE76988AB945}" srcOrd="2" destOrd="0" presId="urn:microsoft.com/office/officeart/2005/8/layout/pictureOrgChart+Icon"/>
    <dgm:cxn modelId="{B30B8A2B-B29D-4492-82C6-3BE4EA80F710}" type="presParOf" srcId="{20456C45-BF63-4F05-8E98-DED68EC04DD8}" destId="{5CC53350-D4B3-41F7-8045-8B2879FC238A}" srcOrd="2" destOrd="0" presId="urn:microsoft.com/office/officeart/2005/8/layout/pictureOrgChart+Icon"/>
    <dgm:cxn modelId="{033E412A-1FF5-4AFF-8106-62E2C128CB65}" type="presParOf" srcId="{F97D336C-E586-47C6-9FF2-932329D150A9}" destId="{244A310A-9BCB-4834-936F-F762AFA53573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6703B-0894-4D4D-A7F8-1B22867F43BA}">
      <dsp:nvSpPr>
        <dsp:cNvPr id="0" name=""/>
        <dsp:cNvSpPr/>
      </dsp:nvSpPr>
      <dsp:spPr>
        <a:xfrm>
          <a:off x="9027117" y="2775961"/>
          <a:ext cx="216678" cy="1690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0092"/>
              </a:lnTo>
              <a:lnTo>
                <a:pt x="216678" y="1690092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84DF54-A70A-4018-BFFD-8FC83849B34F}">
      <dsp:nvSpPr>
        <dsp:cNvPr id="0" name=""/>
        <dsp:cNvSpPr/>
      </dsp:nvSpPr>
      <dsp:spPr>
        <a:xfrm>
          <a:off x="9027117" y="2775961"/>
          <a:ext cx="216678" cy="664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4480"/>
              </a:lnTo>
              <a:lnTo>
                <a:pt x="216678" y="66448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8BD51-E856-4DA0-91CC-5367D441676F}">
      <dsp:nvSpPr>
        <dsp:cNvPr id="0" name=""/>
        <dsp:cNvSpPr/>
      </dsp:nvSpPr>
      <dsp:spPr>
        <a:xfrm>
          <a:off x="8730989" y="1750349"/>
          <a:ext cx="873936" cy="303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675"/>
              </a:lnTo>
              <a:lnTo>
                <a:pt x="873936" y="151675"/>
              </a:lnTo>
              <a:lnTo>
                <a:pt x="873936" y="30335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C3510-46E0-45C9-9717-F7224F57617E}">
      <dsp:nvSpPr>
        <dsp:cNvPr id="0" name=""/>
        <dsp:cNvSpPr/>
      </dsp:nvSpPr>
      <dsp:spPr>
        <a:xfrm>
          <a:off x="7279243" y="2775961"/>
          <a:ext cx="216678" cy="1690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0092"/>
              </a:lnTo>
              <a:lnTo>
                <a:pt x="216678" y="1690092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BCF280-3C89-4787-BD13-371AD14AB23D}">
      <dsp:nvSpPr>
        <dsp:cNvPr id="0" name=""/>
        <dsp:cNvSpPr/>
      </dsp:nvSpPr>
      <dsp:spPr>
        <a:xfrm>
          <a:off x="7279243" y="2775961"/>
          <a:ext cx="216678" cy="664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4480"/>
              </a:lnTo>
              <a:lnTo>
                <a:pt x="216678" y="66448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E3551-71E0-4A71-B104-8AA5823B4B0A}">
      <dsp:nvSpPr>
        <dsp:cNvPr id="0" name=""/>
        <dsp:cNvSpPr/>
      </dsp:nvSpPr>
      <dsp:spPr>
        <a:xfrm>
          <a:off x="7857052" y="1750349"/>
          <a:ext cx="873936" cy="303350"/>
        </a:xfrm>
        <a:custGeom>
          <a:avLst/>
          <a:gdLst/>
          <a:ahLst/>
          <a:cxnLst/>
          <a:rect l="0" t="0" r="0" b="0"/>
          <a:pathLst>
            <a:path>
              <a:moveTo>
                <a:pt x="873936" y="0"/>
              </a:moveTo>
              <a:lnTo>
                <a:pt x="873936" y="151675"/>
              </a:lnTo>
              <a:lnTo>
                <a:pt x="0" y="151675"/>
              </a:lnTo>
              <a:lnTo>
                <a:pt x="0" y="30335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3AA6A6-FABA-4CA4-BA0B-E695DE92D6CD}">
      <dsp:nvSpPr>
        <dsp:cNvPr id="0" name=""/>
        <dsp:cNvSpPr/>
      </dsp:nvSpPr>
      <dsp:spPr>
        <a:xfrm>
          <a:off x="5672210" y="724737"/>
          <a:ext cx="3058779" cy="303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675"/>
              </a:lnTo>
              <a:lnTo>
                <a:pt x="3058779" y="151675"/>
              </a:lnTo>
              <a:lnTo>
                <a:pt x="3058779" y="30335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DA87E-5A61-4A02-849A-4D89B05AA130}">
      <dsp:nvSpPr>
        <dsp:cNvPr id="0" name=""/>
        <dsp:cNvSpPr/>
      </dsp:nvSpPr>
      <dsp:spPr>
        <a:xfrm>
          <a:off x="5170238" y="1750349"/>
          <a:ext cx="216678" cy="664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4480"/>
              </a:lnTo>
              <a:lnTo>
                <a:pt x="216678" y="66448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7A9E1-0907-4186-8C1E-1756DB62CC03}">
      <dsp:nvSpPr>
        <dsp:cNvPr id="0" name=""/>
        <dsp:cNvSpPr/>
      </dsp:nvSpPr>
      <dsp:spPr>
        <a:xfrm>
          <a:off x="5626490" y="724737"/>
          <a:ext cx="91440" cy="3033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675"/>
              </a:lnTo>
              <a:lnTo>
                <a:pt x="121557" y="151675"/>
              </a:lnTo>
              <a:lnTo>
                <a:pt x="121557" y="30335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48C5F3-156E-48AD-AC6E-760E6704C232}">
      <dsp:nvSpPr>
        <dsp:cNvPr id="0" name=""/>
        <dsp:cNvSpPr/>
      </dsp:nvSpPr>
      <dsp:spPr>
        <a:xfrm>
          <a:off x="3783495" y="2775961"/>
          <a:ext cx="216678" cy="664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4480"/>
              </a:lnTo>
              <a:lnTo>
                <a:pt x="216678" y="66448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36520-449B-429A-BFEF-B39C21021705}">
      <dsp:nvSpPr>
        <dsp:cNvPr id="0" name=""/>
        <dsp:cNvSpPr/>
      </dsp:nvSpPr>
      <dsp:spPr>
        <a:xfrm>
          <a:off x="2613431" y="1750349"/>
          <a:ext cx="1747873" cy="303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675"/>
              </a:lnTo>
              <a:lnTo>
                <a:pt x="1747873" y="151675"/>
              </a:lnTo>
              <a:lnTo>
                <a:pt x="1747873" y="30335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25D5F-EFB3-4D88-8425-82EEEFD150C5}">
      <dsp:nvSpPr>
        <dsp:cNvPr id="0" name=""/>
        <dsp:cNvSpPr/>
      </dsp:nvSpPr>
      <dsp:spPr>
        <a:xfrm>
          <a:off x="2035621" y="2775961"/>
          <a:ext cx="216678" cy="664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4480"/>
              </a:lnTo>
              <a:lnTo>
                <a:pt x="216678" y="66448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74553C-1815-4F51-AFAA-F6AF56DC8BA4}">
      <dsp:nvSpPr>
        <dsp:cNvPr id="0" name=""/>
        <dsp:cNvSpPr/>
      </dsp:nvSpPr>
      <dsp:spPr>
        <a:xfrm>
          <a:off x="2567711" y="1750349"/>
          <a:ext cx="91440" cy="3033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335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8F5A5-D050-4392-A365-500B2189F78C}">
      <dsp:nvSpPr>
        <dsp:cNvPr id="0" name=""/>
        <dsp:cNvSpPr/>
      </dsp:nvSpPr>
      <dsp:spPr>
        <a:xfrm>
          <a:off x="287747" y="2775961"/>
          <a:ext cx="216678" cy="664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4480"/>
              </a:lnTo>
              <a:lnTo>
                <a:pt x="216678" y="66448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F1169-5B95-42E5-8FFE-09BCCB07730D}">
      <dsp:nvSpPr>
        <dsp:cNvPr id="0" name=""/>
        <dsp:cNvSpPr/>
      </dsp:nvSpPr>
      <dsp:spPr>
        <a:xfrm>
          <a:off x="865557" y="1750349"/>
          <a:ext cx="1747873" cy="303350"/>
        </a:xfrm>
        <a:custGeom>
          <a:avLst/>
          <a:gdLst/>
          <a:ahLst/>
          <a:cxnLst/>
          <a:rect l="0" t="0" r="0" b="0"/>
          <a:pathLst>
            <a:path>
              <a:moveTo>
                <a:pt x="1747873" y="0"/>
              </a:moveTo>
              <a:lnTo>
                <a:pt x="1747873" y="151675"/>
              </a:lnTo>
              <a:lnTo>
                <a:pt x="0" y="151675"/>
              </a:lnTo>
              <a:lnTo>
                <a:pt x="0" y="30335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611223-94EE-4455-9C53-A6721C63D208}">
      <dsp:nvSpPr>
        <dsp:cNvPr id="0" name=""/>
        <dsp:cNvSpPr/>
      </dsp:nvSpPr>
      <dsp:spPr>
        <a:xfrm>
          <a:off x="2613431" y="724737"/>
          <a:ext cx="3058779" cy="303350"/>
        </a:xfrm>
        <a:custGeom>
          <a:avLst/>
          <a:gdLst/>
          <a:ahLst/>
          <a:cxnLst/>
          <a:rect l="0" t="0" r="0" b="0"/>
          <a:pathLst>
            <a:path>
              <a:moveTo>
                <a:pt x="3058779" y="0"/>
              </a:moveTo>
              <a:lnTo>
                <a:pt x="3058779" y="151675"/>
              </a:lnTo>
              <a:lnTo>
                <a:pt x="0" y="151675"/>
              </a:lnTo>
              <a:lnTo>
                <a:pt x="0" y="30335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6D7452-3CE0-416A-8614-803FF3AB8C3E}">
      <dsp:nvSpPr>
        <dsp:cNvPr id="0" name=""/>
        <dsp:cNvSpPr/>
      </dsp:nvSpPr>
      <dsp:spPr>
        <a:xfrm>
          <a:off x="4949948" y="2475"/>
          <a:ext cx="1444523" cy="722261"/>
        </a:xfrm>
        <a:prstGeom prst="rect">
          <a:avLst/>
        </a:prstGeom>
        <a:noFill/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MENU</a:t>
          </a:r>
        </a:p>
      </dsp:txBody>
      <dsp:txXfrm>
        <a:off x="4949948" y="2475"/>
        <a:ext cx="1444523" cy="722261"/>
      </dsp:txXfrm>
    </dsp:sp>
    <dsp:sp modelId="{AB422EAB-03EF-4124-85E6-45B00EE22103}">
      <dsp:nvSpPr>
        <dsp:cNvPr id="0" name=""/>
        <dsp:cNvSpPr/>
      </dsp:nvSpPr>
      <dsp:spPr>
        <a:xfrm>
          <a:off x="5022174" y="74701"/>
          <a:ext cx="433357" cy="57780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D48FAA-A910-4045-8F3C-E591FB8AA439}">
      <dsp:nvSpPr>
        <dsp:cNvPr id="0" name=""/>
        <dsp:cNvSpPr/>
      </dsp:nvSpPr>
      <dsp:spPr>
        <a:xfrm>
          <a:off x="1891169" y="1028087"/>
          <a:ext cx="1444523" cy="722261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Linear</a:t>
          </a:r>
        </a:p>
      </dsp:txBody>
      <dsp:txXfrm>
        <a:off x="1926427" y="1063345"/>
        <a:ext cx="1374007" cy="651745"/>
      </dsp:txXfrm>
    </dsp:sp>
    <dsp:sp modelId="{1207F400-B377-4F4A-8039-C7CEFC2D7C11}">
      <dsp:nvSpPr>
        <dsp:cNvPr id="0" name=""/>
        <dsp:cNvSpPr/>
      </dsp:nvSpPr>
      <dsp:spPr>
        <a:xfrm>
          <a:off x="1963395" y="1100313"/>
          <a:ext cx="433357" cy="577809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6B9357-A166-4F8A-A6FB-60D50036909F}">
      <dsp:nvSpPr>
        <dsp:cNvPr id="0" name=""/>
        <dsp:cNvSpPr/>
      </dsp:nvSpPr>
      <dsp:spPr>
        <a:xfrm>
          <a:off x="143295" y="2053699"/>
          <a:ext cx="1444523" cy="722261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Wheel</a:t>
          </a:r>
        </a:p>
      </dsp:txBody>
      <dsp:txXfrm>
        <a:off x="178553" y="2088957"/>
        <a:ext cx="1374007" cy="651745"/>
      </dsp:txXfrm>
    </dsp:sp>
    <dsp:sp modelId="{21CDFDDB-37E8-4FC5-8077-D6B0E766BD00}">
      <dsp:nvSpPr>
        <dsp:cNvPr id="0" name=""/>
        <dsp:cNvSpPr/>
      </dsp:nvSpPr>
      <dsp:spPr>
        <a:xfrm>
          <a:off x="215521" y="2125925"/>
          <a:ext cx="433357" cy="57780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B4C074-538A-468E-B08B-EDC2EAB54964}">
      <dsp:nvSpPr>
        <dsp:cNvPr id="0" name=""/>
        <dsp:cNvSpPr/>
      </dsp:nvSpPr>
      <dsp:spPr>
        <a:xfrm>
          <a:off x="504426" y="3079311"/>
          <a:ext cx="1444523" cy="722261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Magnetic encoder</a:t>
          </a:r>
        </a:p>
      </dsp:txBody>
      <dsp:txXfrm>
        <a:off x="539684" y="3114569"/>
        <a:ext cx="1374007" cy="651745"/>
      </dsp:txXfrm>
    </dsp:sp>
    <dsp:sp modelId="{D08B42EA-1266-494F-9363-9089EC1334C0}">
      <dsp:nvSpPr>
        <dsp:cNvPr id="0" name=""/>
        <dsp:cNvSpPr/>
      </dsp:nvSpPr>
      <dsp:spPr>
        <a:xfrm>
          <a:off x="576652" y="3151537"/>
          <a:ext cx="433357" cy="577809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744B30-20B7-41E2-B31B-E8DD09760DE8}">
      <dsp:nvSpPr>
        <dsp:cNvPr id="0" name=""/>
        <dsp:cNvSpPr/>
      </dsp:nvSpPr>
      <dsp:spPr>
        <a:xfrm>
          <a:off x="1891169" y="2053699"/>
          <a:ext cx="1444523" cy="722261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String</a:t>
          </a:r>
        </a:p>
      </dsp:txBody>
      <dsp:txXfrm>
        <a:off x="1926427" y="2088957"/>
        <a:ext cx="1374007" cy="651745"/>
      </dsp:txXfrm>
    </dsp:sp>
    <dsp:sp modelId="{6E50658B-8B9A-4369-9756-FF3F3D950A17}">
      <dsp:nvSpPr>
        <dsp:cNvPr id="0" name=""/>
        <dsp:cNvSpPr/>
      </dsp:nvSpPr>
      <dsp:spPr>
        <a:xfrm>
          <a:off x="1963395" y="2125925"/>
          <a:ext cx="433357" cy="577809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FF1D9B-3146-45BD-B2AB-D6A4FA0A0627}">
      <dsp:nvSpPr>
        <dsp:cNvPr id="0" name=""/>
        <dsp:cNvSpPr/>
      </dsp:nvSpPr>
      <dsp:spPr>
        <a:xfrm>
          <a:off x="2252300" y="3079311"/>
          <a:ext cx="1444523" cy="722261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Magnetic encoder</a:t>
          </a:r>
        </a:p>
      </dsp:txBody>
      <dsp:txXfrm>
        <a:off x="2287558" y="3114569"/>
        <a:ext cx="1374007" cy="651745"/>
      </dsp:txXfrm>
    </dsp:sp>
    <dsp:sp modelId="{7C3EBF45-33CC-48EA-B509-0F5080635ABD}">
      <dsp:nvSpPr>
        <dsp:cNvPr id="0" name=""/>
        <dsp:cNvSpPr/>
      </dsp:nvSpPr>
      <dsp:spPr>
        <a:xfrm>
          <a:off x="2324526" y="3151537"/>
          <a:ext cx="433357" cy="577809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3E6A8BF-EBC2-44EE-A1FC-C1FDAC188EC8}">
      <dsp:nvSpPr>
        <dsp:cNvPr id="0" name=""/>
        <dsp:cNvSpPr/>
      </dsp:nvSpPr>
      <dsp:spPr>
        <a:xfrm>
          <a:off x="3639043" y="2053699"/>
          <a:ext cx="1444523" cy="722261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Sonic</a:t>
          </a:r>
        </a:p>
      </dsp:txBody>
      <dsp:txXfrm>
        <a:off x="3674301" y="2088957"/>
        <a:ext cx="1374007" cy="651745"/>
      </dsp:txXfrm>
    </dsp:sp>
    <dsp:sp modelId="{7E8EA0A7-0C09-417C-AE72-7F4E8FBE9CB2}">
      <dsp:nvSpPr>
        <dsp:cNvPr id="0" name=""/>
        <dsp:cNvSpPr/>
      </dsp:nvSpPr>
      <dsp:spPr>
        <a:xfrm>
          <a:off x="3711269" y="2125925"/>
          <a:ext cx="433357" cy="577809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AD424B-4A54-4E07-A140-9C21AAD7C386}">
      <dsp:nvSpPr>
        <dsp:cNvPr id="0" name=""/>
        <dsp:cNvSpPr/>
      </dsp:nvSpPr>
      <dsp:spPr>
        <a:xfrm>
          <a:off x="4000174" y="3079311"/>
          <a:ext cx="1444523" cy="722261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Ultrasonic</a:t>
          </a:r>
        </a:p>
      </dsp:txBody>
      <dsp:txXfrm>
        <a:off x="4035432" y="3114569"/>
        <a:ext cx="1374007" cy="651745"/>
      </dsp:txXfrm>
    </dsp:sp>
    <dsp:sp modelId="{54818F21-ACF3-4AD5-A9EA-8B3DD1EF5B2E}">
      <dsp:nvSpPr>
        <dsp:cNvPr id="0" name=""/>
        <dsp:cNvSpPr/>
      </dsp:nvSpPr>
      <dsp:spPr>
        <a:xfrm>
          <a:off x="4072400" y="3151537"/>
          <a:ext cx="433357" cy="577809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47350F-3258-4F7F-991C-F0563E0250A8}">
      <dsp:nvSpPr>
        <dsp:cNvPr id="0" name=""/>
        <dsp:cNvSpPr/>
      </dsp:nvSpPr>
      <dsp:spPr>
        <a:xfrm>
          <a:off x="5025786" y="1028087"/>
          <a:ext cx="1444523" cy="722261"/>
        </a:xfrm>
        <a:prstGeom prst="roundRect">
          <a:avLst/>
        </a:prstGeom>
        <a:solidFill>
          <a:schemeClr val="accent2">
            <a:lumMod val="40000"/>
            <a:lumOff val="60000"/>
            <a:alpha val="5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Angular</a:t>
          </a:r>
        </a:p>
      </dsp:txBody>
      <dsp:txXfrm>
        <a:off x="5061044" y="1063345"/>
        <a:ext cx="1374007" cy="651745"/>
      </dsp:txXfrm>
    </dsp:sp>
    <dsp:sp modelId="{CB14CFB8-7E81-4E08-8796-9AEB50B8144D}">
      <dsp:nvSpPr>
        <dsp:cNvPr id="0" name=""/>
        <dsp:cNvSpPr/>
      </dsp:nvSpPr>
      <dsp:spPr>
        <a:xfrm>
          <a:off x="5098012" y="1100313"/>
          <a:ext cx="433357" cy="577809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709547-4069-4358-AE42-0DC632CE3D0E}">
      <dsp:nvSpPr>
        <dsp:cNvPr id="0" name=""/>
        <dsp:cNvSpPr/>
      </dsp:nvSpPr>
      <dsp:spPr>
        <a:xfrm>
          <a:off x="5386917" y="2053699"/>
          <a:ext cx="1444523" cy="722261"/>
        </a:xfrm>
        <a:prstGeom prst="roundRect">
          <a:avLst/>
        </a:prstGeom>
        <a:solidFill>
          <a:schemeClr val="accent2">
            <a:lumMod val="40000"/>
            <a:lumOff val="60000"/>
            <a:alpha val="5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BNO</a:t>
          </a:r>
        </a:p>
      </dsp:txBody>
      <dsp:txXfrm>
        <a:off x="5422175" y="2088957"/>
        <a:ext cx="1374007" cy="651745"/>
      </dsp:txXfrm>
    </dsp:sp>
    <dsp:sp modelId="{9FD2660D-C714-43BF-9F9B-4BC39DD74CE1}">
      <dsp:nvSpPr>
        <dsp:cNvPr id="0" name=""/>
        <dsp:cNvSpPr/>
      </dsp:nvSpPr>
      <dsp:spPr>
        <a:xfrm>
          <a:off x="5459143" y="2125925"/>
          <a:ext cx="433357" cy="577809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8738B5-57CD-4584-A8E2-730D8DE8A782}">
      <dsp:nvSpPr>
        <dsp:cNvPr id="0" name=""/>
        <dsp:cNvSpPr/>
      </dsp:nvSpPr>
      <dsp:spPr>
        <a:xfrm>
          <a:off x="8008727" y="1028087"/>
          <a:ext cx="1444523" cy="722261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Settings</a:t>
          </a:r>
        </a:p>
      </dsp:txBody>
      <dsp:txXfrm>
        <a:off x="8043985" y="1063345"/>
        <a:ext cx="1374007" cy="651745"/>
      </dsp:txXfrm>
    </dsp:sp>
    <dsp:sp modelId="{8E7F68FD-1794-4698-B8B2-DFFC4330B974}">
      <dsp:nvSpPr>
        <dsp:cNvPr id="0" name=""/>
        <dsp:cNvSpPr/>
      </dsp:nvSpPr>
      <dsp:spPr>
        <a:xfrm>
          <a:off x="8080954" y="1100313"/>
          <a:ext cx="433357" cy="577809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5C9BDE-2340-4363-AFE9-74DE88355B1B}">
      <dsp:nvSpPr>
        <dsp:cNvPr id="0" name=""/>
        <dsp:cNvSpPr/>
      </dsp:nvSpPr>
      <dsp:spPr>
        <a:xfrm>
          <a:off x="7134790" y="2053699"/>
          <a:ext cx="1444523" cy="722261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Unit</a:t>
          </a:r>
        </a:p>
      </dsp:txBody>
      <dsp:txXfrm>
        <a:off x="7170048" y="2088957"/>
        <a:ext cx="1374007" cy="651745"/>
      </dsp:txXfrm>
    </dsp:sp>
    <dsp:sp modelId="{318DA99F-E2B3-4549-A210-809044141AF8}">
      <dsp:nvSpPr>
        <dsp:cNvPr id="0" name=""/>
        <dsp:cNvSpPr/>
      </dsp:nvSpPr>
      <dsp:spPr>
        <a:xfrm>
          <a:off x="7207017" y="2125925"/>
          <a:ext cx="433357" cy="577809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107D46-6691-43B4-88AF-0258D03F72F8}">
      <dsp:nvSpPr>
        <dsp:cNvPr id="0" name=""/>
        <dsp:cNvSpPr/>
      </dsp:nvSpPr>
      <dsp:spPr>
        <a:xfrm>
          <a:off x="7495921" y="3079311"/>
          <a:ext cx="1444523" cy="722261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cm</a:t>
          </a:r>
        </a:p>
      </dsp:txBody>
      <dsp:txXfrm>
        <a:off x="7531179" y="3114569"/>
        <a:ext cx="1374007" cy="651745"/>
      </dsp:txXfrm>
    </dsp:sp>
    <dsp:sp modelId="{EDF892A5-0050-49FC-AF2A-B03D9BB5AF15}">
      <dsp:nvSpPr>
        <dsp:cNvPr id="0" name=""/>
        <dsp:cNvSpPr/>
      </dsp:nvSpPr>
      <dsp:spPr>
        <a:xfrm>
          <a:off x="7568148" y="3151537"/>
          <a:ext cx="433357" cy="577809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7327C7-0739-4F15-89F5-B7D659C017B4}">
      <dsp:nvSpPr>
        <dsp:cNvPr id="0" name=""/>
        <dsp:cNvSpPr/>
      </dsp:nvSpPr>
      <dsp:spPr>
        <a:xfrm>
          <a:off x="7495921" y="4104923"/>
          <a:ext cx="1444523" cy="722261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inch</a:t>
          </a:r>
        </a:p>
      </dsp:txBody>
      <dsp:txXfrm>
        <a:off x="7531179" y="4140181"/>
        <a:ext cx="1374007" cy="651745"/>
      </dsp:txXfrm>
    </dsp:sp>
    <dsp:sp modelId="{4080838B-483A-4080-B71F-EF3344DC35C0}">
      <dsp:nvSpPr>
        <dsp:cNvPr id="0" name=""/>
        <dsp:cNvSpPr/>
      </dsp:nvSpPr>
      <dsp:spPr>
        <a:xfrm>
          <a:off x="7568148" y="4177149"/>
          <a:ext cx="433357" cy="577809"/>
        </a:xfrm>
        <a:prstGeom prst="rect">
          <a:avLst/>
        </a:prstGeom>
        <a:blipFill>
          <a:blip xmlns:r="http://schemas.openxmlformats.org/officeDocument/2006/relationships"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1B579F-66AA-4D7D-A286-E095D451B5E9}">
      <dsp:nvSpPr>
        <dsp:cNvPr id="0" name=""/>
        <dsp:cNvSpPr/>
      </dsp:nvSpPr>
      <dsp:spPr>
        <a:xfrm>
          <a:off x="8882664" y="2053699"/>
          <a:ext cx="1444523" cy="722261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Charge Status</a:t>
          </a:r>
        </a:p>
      </dsp:txBody>
      <dsp:txXfrm>
        <a:off x="8917922" y="2088957"/>
        <a:ext cx="1374007" cy="651745"/>
      </dsp:txXfrm>
    </dsp:sp>
    <dsp:sp modelId="{00051BC2-E2FD-43E1-8C9F-495D42799236}">
      <dsp:nvSpPr>
        <dsp:cNvPr id="0" name=""/>
        <dsp:cNvSpPr/>
      </dsp:nvSpPr>
      <dsp:spPr>
        <a:xfrm>
          <a:off x="8954890" y="2125925"/>
          <a:ext cx="433357" cy="577809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E3D52F-AB2A-4FEE-BBC4-4BAAE3A253A0}">
      <dsp:nvSpPr>
        <dsp:cNvPr id="0" name=""/>
        <dsp:cNvSpPr/>
      </dsp:nvSpPr>
      <dsp:spPr>
        <a:xfrm>
          <a:off x="9243795" y="3079311"/>
          <a:ext cx="1444523" cy="722261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ON</a:t>
          </a:r>
        </a:p>
      </dsp:txBody>
      <dsp:txXfrm>
        <a:off x="9279053" y="3114569"/>
        <a:ext cx="1374007" cy="651745"/>
      </dsp:txXfrm>
    </dsp:sp>
    <dsp:sp modelId="{2494A3C3-A713-4488-8F6C-0EE7B696DAEC}">
      <dsp:nvSpPr>
        <dsp:cNvPr id="0" name=""/>
        <dsp:cNvSpPr/>
      </dsp:nvSpPr>
      <dsp:spPr>
        <a:xfrm>
          <a:off x="9316021" y="3151537"/>
          <a:ext cx="433357" cy="577809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0E09AC-852A-49B4-AE78-416B70A83B89}">
      <dsp:nvSpPr>
        <dsp:cNvPr id="0" name=""/>
        <dsp:cNvSpPr/>
      </dsp:nvSpPr>
      <dsp:spPr>
        <a:xfrm>
          <a:off x="9243795" y="4104923"/>
          <a:ext cx="1444523" cy="722261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076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OFF</a:t>
          </a:r>
        </a:p>
      </dsp:txBody>
      <dsp:txXfrm>
        <a:off x="9279053" y="4140181"/>
        <a:ext cx="1374007" cy="651745"/>
      </dsp:txXfrm>
    </dsp:sp>
    <dsp:sp modelId="{7E0B33E7-5E96-452C-8217-BD197D9C0C91}">
      <dsp:nvSpPr>
        <dsp:cNvPr id="0" name=""/>
        <dsp:cNvSpPr/>
      </dsp:nvSpPr>
      <dsp:spPr>
        <a:xfrm>
          <a:off x="9316021" y="4177149"/>
          <a:ext cx="433357" cy="577809"/>
        </a:xfrm>
        <a:prstGeom prst="rect">
          <a:avLst/>
        </a:prstGeom>
        <a:blipFill>
          <a:blip xmlns:r="http://schemas.openxmlformats.org/officeDocument/2006/relationships"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CCFA5-A7FC-458F-B03C-73149AB84BC1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9724D-8130-4979-A201-95D60FC2DE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684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B5AC0-B321-4A86-97B8-6DA69A76B311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5CFA0-AB82-4594-9186-FAF68A1919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172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D5CFA0-AB82-4594-9186-FAF68A19198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26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131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11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42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41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057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274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388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156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3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6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5CFA0-AB82-4594-9186-FAF68A19198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20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796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430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00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788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233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4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239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447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09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44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Helvetica Neue" panose="02000A06000000020004" pitchFamily="5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E24485-7D48-4B1E-A1C6-9D902E8B7592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01A1062-647E-407B-B10D-A265B55750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6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AA2F-6D7A-49A7-A50B-DAF0D8AFEAC7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8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34883-3F42-4B10-946A-41383A266422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16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93BA-1466-487C-AFB7-A65D9F9F6166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2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02E8-8713-4437-BD43-F8660904658D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3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8902-2DC3-4172-A1A6-3EFE732B88C1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10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55F7-BE85-4441-BC47-13C60347E153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8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92C8-9440-4DB5-A244-55302416B093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9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BFE8-AC4E-4974-B1F5-035436A2A2A1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53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FB47-3EAE-4919-8ED0-B370A759916F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1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8625-AB2D-4DBF-9C96-2D76DC17DBAA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7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349B0F1-5963-4B9B-B9FA-6DED7DDAF72B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01A1062-647E-407B-B10D-A265B55750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60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hyperlink" Target="https://github.com/Spoutnik97/react-native-arduino-ble-example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783" y="1122363"/>
            <a:ext cx="11756712" cy="2387600"/>
          </a:xfrm>
        </p:spPr>
        <p:txBody>
          <a:bodyPr>
            <a:normAutofit/>
          </a:bodyPr>
          <a:lstStyle/>
          <a:p>
            <a:r>
              <a:rPr lang="en-US" sz="9600">
                <a:latin typeface="Impact" panose="020B0806030902050204" pitchFamily="34" charset="0"/>
              </a:rPr>
              <a:t>ECEN 5833</a:t>
            </a:r>
            <a:endParaRPr lang="en-US" sz="9600" dirty="0">
              <a:latin typeface="HelveticaNeueLT Std ExtBlk Cn" panose="020B080604050205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439835" cy="165576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CFB87C"/>
                </a:solidFill>
                <a:latin typeface="HelveticaNeueLT Std ExtBlk Cn" panose="020B0806040502050204" pitchFamily="34" charset="0"/>
              </a:rPr>
              <a:t>Low </a:t>
            </a:r>
            <a:r>
              <a:rPr lang="en-US">
                <a:solidFill>
                  <a:srgbClr val="CFB87C"/>
                </a:solidFill>
                <a:latin typeface="HelveticaNeueLT Std ExtBlk Cn" panose="020B0806040502050204" pitchFamily="34" charset="0"/>
              </a:rPr>
              <a:t>Power Embedded Design Techniques</a:t>
            </a:r>
            <a:endParaRPr lang="en-US" sz="3600" dirty="0">
              <a:solidFill>
                <a:srgbClr val="CFB87C"/>
              </a:solidFill>
              <a:latin typeface="HelveticaNeueLT Std ExtBlk Cn" panose="020B080604050205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91" y="5979928"/>
            <a:ext cx="2057404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3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689"/>
            <a:ext cx="10515600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Hardware Design - Layout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4767D-8663-E8BB-0657-C7D175D568A2}"/>
              </a:ext>
            </a:extLst>
          </p:cNvPr>
          <p:cNvSpPr txBox="1"/>
          <p:nvPr/>
        </p:nvSpPr>
        <p:spPr>
          <a:xfrm>
            <a:off x="3436101" y="5332846"/>
            <a:ext cx="628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Ground staples for a crossover going under multiple signals</a:t>
            </a:r>
          </a:p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900522-2581-42C7-C35F-D09A3DE22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61" y="1734697"/>
            <a:ext cx="2417222" cy="315468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D268F8-6DA7-3CF0-67BC-28A8C95C2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556" y="1734697"/>
            <a:ext cx="5775364" cy="315468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746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50" y="-41443"/>
            <a:ext cx="10515600" cy="1052933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Hardware Design – Assembly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ED97B4-0441-9CD1-54A7-4C465ED81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911" y="1493251"/>
            <a:ext cx="4211825" cy="397389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A7AC98-2F6F-8C0A-859B-81C84DFE9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232" y="1493252"/>
            <a:ext cx="4674817" cy="397389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00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01" y="-347941"/>
            <a:ext cx="10515600" cy="2790057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Hardware Design 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Assembly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A8EF8C-2CBA-FE8C-A39E-4666671EF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32" y="2468669"/>
            <a:ext cx="5451318" cy="332572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71133-6A44-ECC0-9F08-78D5A9AA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731" y="411022"/>
            <a:ext cx="4600333" cy="538336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55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24" y="-186659"/>
            <a:ext cx="10515600" cy="1881644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Hardware Design 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Assembly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8EED54-73E3-9A73-6169-833C7AAFD2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4" y="1831509"/>
            <a:ext cx="5310002" cy="40183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BDEB35D-5C03-C08E-5AC3-C48BC5CEE54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r="7315"/>
          <a:stretch/>
        </p:blipFill>
        <p:spPr>
          <a:xfrm rot="5400000">
            <a:off x="6536026" y="1080236"/>
            <a:ext cx="5249409" cy="438613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8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351" y="180438"/>
            <a:ext cx="10515600" cy="855696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Software Design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23CFAE5-96EC-0471-CEE0-0CC8CDA2A7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46859"/>
              </p:ext>
            </p:extLst>
          </p:nvPr>
        </p:nvGraphicFramePr>
        <p:xfrm>
          <a:off x="745435" y="1282148"/>
          <a:ext cx="10831615" cy="4829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FD4FEB5-BD22-74C8-4C3A-7AC006802EA6}"/>
              </a:ext>
            </a:extLst>
          </p:cNvPr>
          <p:cNvSpPr/>
          <p:nvPr/>
        </p:nvSpPr>
        <p:spPr>
          <a:xfrm>
            <a:off x="7642152" y="1282148"/>
            <a:ext cx="1611197" cy="722261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31226F-EBE9-FDE5-FD28-BD5A2BBFAD7D}"/>
              </a:ext>
            </a:extLst>
          </p:cNvPr>
          <p:cNvCxnSpPr>
            <a:cxnSpLocks/>
          </p:cNvCxnSpPr>
          <p:nvPr/>
        </p:nvCxnSpPr>
        <p:spPr>
          <a:xfrm>
            <a:off x="7176052" y="1689652"/>
            <a:ext cx="466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742592-FBEE-D370-384F-695346F70CF7}"/>
              </a:ext>
            </a:extLst>
          </p:cNvPr>
          <p:cNvSpPr txBox="1"/>
          <p:nvPr/>
        </p:nvSpPr>
        <p:spPr>
          <a:xfrm>
            <a:off x="7642152" y="1350890"/>
            <a:ext cx="161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LCD and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Control Switches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0B2B15-A232-F8D4-D2A7-6A620E70D839}"/>
              </a:ext>
            </a:extLst>
          </p:cNvPr>
          <p:cNvSpPr/>
          <p:nvPr/>
        </p:nvSpPr>
        <p:spPr>
          <a:xfrm>
            <a:off x="614949" y="4204250"/>
            <a:ext cx="11315699" cy="1976295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bg1"/>
                </a:solidFill>
              </a:rPr>
              <a:t>Send data over Bluetooth</a:t>
            </a:r>
          </a:p>
        </p:txBody>
      </p:sp>
    </p:spTree>
    <p:extLst>
      <p:ext uri="{BB962C8B-B14F-4D97-AF65-F5344CB8AC3E}">
        <p14:creationId xmlns:p14="http://schemas.microsoft.com/office/powerpoint/2010/main" val="351606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58" y="26556"/>
            <a:ext cx="10836965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Mobile Application using React Native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4090" y="1629841"/>
            <a:ext cx="5653310" cy="4157392"/>
          </a:xfrm>
          <a:solidFill>
            <a:schemeClr val="tx1"/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React Native 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open-source JavaScript Mobile framework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b="0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React Native is used with some popular apps like Facebook mobile app, Instagram, Pinterest, Skype, etc.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 code by 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https://github.com/Spoutnik97/react-native-arduino-ble-example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was modified as per CUBIT requirements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F49A2B-6967-E47E-B7FE-17F8622C2989}"/>
              </a:ext>
            </a:extLst>
          </p:cNvPr>
          <p:cNvGrpSpPr/>
          <p:nvPr/>
        </p:nvGrpSpPr>
        <p:grpSpPr>
          <a:xfrm>
            <a:off x="6216733" y="1381717"/>
            <a:ext cx="2393867" cy="4802910"/>
            <a:chOff x="5306401" y="1209964"/>
            <a:chExt cx="2393867" cy="4802910"/>
          </a:xfrm>
        </p:grpSpPr>
        <p:pic>
          <p:nvPicPr>
            <p:cNvPr id="9" name="Picture 8" descr="Qr code&#10;&#10;Description automatically generated with low confidence">
              <a:extLst>
                <a:ext uri="{FF2B5EF4-FFF2-40B4-BE49-F238E27FC236}">
                  <a16:creationId xmlns:a16="http://schemas.microsoft.com/office/drawing/2014/main" id="{3825C870-C6D1-6E94-9FE0-69EBD4DE4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067" y="1276639"/>
              <a:ext cx="2193883" cy="46315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5DEB929-09DF-C1AC-1815-25A8DF920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401" y="1209964"/>
              <a:ext cx="2393867" cy="480291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B07EA3-8C99-C047-2A04-66CA71E94F3C}"/>
              </a:ext>
            </a:extLst>
          </p:cNvPr>
          <p:cNvGrpSpPr/>
          <p:nvPr/>
        </p:nvGrpSpPr>
        <p:grpSpPr>
          <a:xfrm>
            <a:off x="8959933" y="1327464"/>
            <a:ext cx="2393867" cy="4802910"/>
            <a:chOff x="9420734" y="1209964"/>
            <a:chExt cx="2393867" cy="4802910"/>
          </a:xfrm>
        </p:grpSpPr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CD8057D-7E62-2CF3-FFE8-1B65F110F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512" y="1276639"/>
              <a:ext cx="2192588" cy="462879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3" name="Picture 1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69973F6-C6D0-6B40-B073-E346FFD4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0734" y="1209964"/>
              <a:ext cx="2393867" cy="4802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26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74" y="0"/>
            <a:ext cx="10515600" cy="121065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Low Power Mode Timeline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D335EE85-2CE2-B484-2241-9CB3B7AAC3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0" y="1281479"/>
            <a:ext cx="5558120" cy="429504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ADB0B2B-655C-4CB6-9F67-D4522AE0F3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243" y="1272372"/>
            <a:ext cx="5152406" cy="429504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4CD509-F062-299A-F25C-3221E803FDAC}"/>
              </a:ext>
            </a:extLst>
          </p:cNvPr>
          <p:cNvSpPr txBox="1"/>
          <p:nvPr/>
        </p:nvSpPr>
        <p:spPr>
          <a:xfrm>
            <a:off x="1512484" y="5751841"/>
            <a:ext cx="430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Estimated Energy consumption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0E259-9199-E16B-C03D-A5EF2EA19037}"/>
              </a:ext>
            </a:extLst>
          </p:cNvPr>
          <p:cNvSpPr txBox="1"/>
          <p:nvPr/>
        </p:nvSpPr>
        <p:spPr>
          <a:xfrm>
            <a:off x="7628881" y="5815422"/>
            <a:ext cx="430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Actual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6834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696" y="29254"/>
            <a:ext cx="10515600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Hardware Simulation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AD5610-9196-654B-3F9C-9943FCD897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" t="2365" r="551"/>
          <a:stretch/>
        </p:blipFill>
        <p:spPr>
          <a:xfrm>
            <a:off x="607793" y="1992068"/>
            <a:ext cx="11251934" cy="396354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C049A-5FB7-FD03-C692-8D00650A57ED}"/>
              </a:ext>
            </a:extLst>
          </p:cNvPr>
          <p:cNvSpPr txBox="1"/>
          <p:nvPr/>
        </p:nvSpPr>
        <p:spPr>
          <a:xfrm>
            <a:off x="1116531" y="1199374"/>
            <a:ext cx="1040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LTspice</a:t>
            </a:r>
            <a:r>
              <a:rPr lang="en-US" dirty="0">
                <a:solidFill>
                  <a:schemeClr val="bg1"/>
                </a:solidFill>
              </a:rPr>
              <a:t> was used to simulate PMIC 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Since this chip was no available in the </a:t>
            </a:r>
            <a:r>
              <a:rPr lang="en-US" dirty="0" err="1">
                <a:solidFill>
                  <a:schemeClr val="bg1"/>
                </a:solidFill>
              </a:rPr>
              <a:t>LTspice</a:t>
            </a:r>
            <a:r>
              <a:rPr lang="en-US" dirty="0">
                <a:solidFill>
                  <a:schemeClr val="bg1"/>
                </a:solidFill>
              </a:rPr>
              <a:t> library, another chip of similar specs was used for simulation</a:t>
            </a:r>
          </a:p>
        </p:txBody>
      </p:sp>
    </p:spTree>
    <p:extLst>
      <p:ext uri="{BB962C8B-B14F-4D97-AF65-F5344CB8AC3E}">
        <p14:creationId xmlns:p14="http://schemas.microsoft.com/office/powerpoint/2010/main" val="98243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10"/>
            <a:ext cx="10515600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Hardware Simulation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03427-16EE-8F60-5C58-FAA672D58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08" y="1913643"/>
            <a:ext cx="9490509" cy="426675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48C16B-FF03-1F0C-FCC1-4751BE55D8D2}"/>
              </a:ext>
            </a:extLst>
          </p:cNvPr>
          <p:cNvSpPr txBox="1"/>
          <p:nvPr/>
        </p:nvSpPr>
        <p:spPr>
          <a:xfrm>
            <a:off x="1116531" y="1199374"/>
            <a:ext cx="8991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Requirement and value of Bulk capacitor was identified using the LTSPICE simulator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Rectangular block below indicates current surges by sensors at their respective timestamps</a:t>
            </a:r>
          </a:p>
        </p:txBody>
      </p:sp>
    </p:spTree>
    <p:extLst>
      <p:ext uri="{BB962C8B-B14F-4D97-AF65-F5344CB8AC3E}">
        <p14:creationId xmlns:p14="http://schemas.microsoft.com/office/powerpoint/2010/main" val="270382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29" y="-65451"/>
            <a:ext cx="10515600" cy="13255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Energy Profiler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D09B5C-BADA-7534-2D9C-F287E9EEE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42" y="1967047"/>
            <a:ext cx="9582752" cy="417131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610A88-5D27-C64A-5E58-B5050330472D}"/>
              </a:ext>
            </a:extLst>
          </p:cNvPr>
          <p:cNvSpPr txBox="1"/>
          <p:nvPr/>
        </p:nvSpPr>
        <p:spPr>
          <a:xfrm>
            <a:off x="1116530" y="1210745"/>
            <a:ext cx="6410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●   Advertising – 780 </a:t>
            </a:r>
            <a:r>
              <a:rPr lang="en-US" dirty="0" err="1">
                <a:solidFill>
                  <a:schemeClr val="bg1"/>
                </a:solidFill>
              </a:rPr>
              <a:t>uA</a:t>
            </a:r>
            <a:r>
              <a:rPr lang="en-US" dirty="0">
                <a:solidFill>
                  <a:schemeClr val="bg1"/>
                </a:solidFill>
              </a:rPr>
              <a:t>                     ●   Ultrasonic Sensor – 4.3 mA</a:t>
            </a:r>
          </a:p>
          <a:p>
            <a:r>
              <a:rPr lang="en-US" dirty="0">
                <a:solidFill>
                  <a:schemeClr val="bg1"/>
                </a:solidFill>
              </a:rPr>
              <a:t>●   Magnetic Encoder -  16 mA          ●   IMU sensor – 11 mA</a:t>
            </a:r>
          </a:p>
        </p:txBody>
      </p:sp>
    </p:spTree>
    <p:extLst>
      <p:ext uri="{BB962C8B-B14F-4D97-AF65-F5344CB8AC3E}">
        <p14:creationId xmlns:p14="http://schemas.microsoft.com/office/powerpoint/2010/main" val="40012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627"/>
            <a:ext cx="10515600" cy="584991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8800" dirty="0">
                <a:latin typeface="Cambria" panose="02040503050406030204" pitchFamily="18" charset="0"/>
                <a:ea typeface="Cambria" panose="02040503050406030204" pitchFamily="18" charset="0"/>
              </a:rPr>
              <a:t>Team CUBIT</a:t>
            </a:r>
            <a:b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Rajat </a:t>
            </a:r>
            <a:r>
              <a:rPr lang="en-US" sz="4000" dirty="0" err="1">
                <a:latin typeface="Cambria" panose="02040503050406030204" pitchFamily="18" charset="0"/>
                <a:ea typeface="Cambria" panose="02040503050406030204" pitchFamily="18" charset="0"/>
              </a:rPr>
              <a:t>Chaple</a:t>
            </a:r>
            <a:b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Saloni Shah</a:t>
            </a:r>
            <a:b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0357" y="6248334"/>
            <a:ext cx="7351643" cy="609666"/>
          </a:xfrm>
          <a:solidFill>
            <a:schemeClr val="bg1"/>
          </a:solidFill>
        </p:spPr>
        <p:txBody>
          <a:bodyPr/>
          <a:lstStyle/>
          <a:p>
            <a:r>
              <a:rPr lang="en-US" sz="1400">
                <a:solidFill>
                  <a:srgbClr val="E7E6E6"/>
                </a:solidFill>
              </a:rPr>
              <a:t> </a:t>
            </a:r>
          </a:p>
          <a:p>
            <a:endParaRPr lang="en-US" sz="1400" dirty="0">
              <a:solidFill>
                <a:srgbClr val="E7E6E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335"/>
            <a:ext cx="4934308" cy="6096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2B6AA-D487-CADD-5176-8D4D163F4A09}"/>
              </a:ext>
            </a:extLst>
          </p:cNvPr>
          <p:cNvSpPr txBox="1"/>
          <p:nvPr/>
        </p:nvSpPr>
        <p:spPr>
          <a:xfrm>
            <a:off x="1973766" y="5768874"/>
            <a:ext cx="1132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cubit - 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 ancient measure of length, approximately equal to the length of a forearm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141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518"/>
            <a:ext cx="10515600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Project Demo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332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763"/>
            <a:ext cx="10515600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Lessons Learned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378110"/>
            <a:ext cx="10515600" cy="4716006"/>
          </a:xfrm>
          <a:solidFill>
            <a:schemeClr val="tx1"/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Always double check before finalizing a component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   - We used the incorrect low frequency crystal which had to be changed later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For mechanical assembly, super glue, double-sided tape and filler are your best friends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Plan your work and work your plan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Keep backup of your backup plan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Shorter way to do many things is to only do one thing at a time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Teamwork makes the dream work</a:t>
            </a:r>
          </a:p>
        </p:txBody>
      </p:sp>
    </p:spTree>
    <p:extLst>
      <p:ext uri="{BB962C8B-B14F-4D97-AF65-F5344CB8AC3E}">
        <p14:creationId xmlns:p14="http://schemas.microsoft.com/office/powerpoint/2010/main" val="38113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8324"/>
            <a:ext cx="10515600" cy="3884884"/>
          </a:xfrm>
        </p:spPr>
        <p:txBody>
          <a:bodyPr>
            <a:norm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168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246"/>
            <a:ext cx="10515600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Presentation Roadmap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532326"/>
            <a:ext cx="10515600" cy="4687500"/>
          </a:xfrm>
          <a:solidFill>
            <a:schemeClr val="tx1"/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Project Description &amp; Use Cases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System Block Diagram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Hardware Design (Parts, schematic, layout)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Software Design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Low Power Mode Timeline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Simulations</a:t>
            </a:r>
            <a:endParaRPr lang="en-US" sz="2400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Project Demo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Lessons Learnt</a:t>
            </a:r>
          </a:p>
        </p:txBody>
      </p:sp>
    </p:spTree>
    <p:extLst>
      <p:ext uri="{BB962C8B-B14F-4D97-AF65-F5344CB8AC3E}">
        <p14:creationId xmlns:p14="http://schemas.microsoft.com/office/powerpoint/2010/main" val="8156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1" y="40418"/>
            <a:ext cx="10989365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Do you see a problem here?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D0F1BD-BD56-E5F5-33CE-00AEC4803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25348" y="1664808"/>
            <a:ext cx="4568688" cy="3742653"/>
          </a:xfr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7B175-E628-24C2-90C5-DC6B0083A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965" y="1284679"/>
            <a:ext cx="4929551" cy="41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1" y="40418"/>
            <a:ext cx="10989365" cy="6097945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have the solution!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8481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56"/>
            <a:ext cx="10989365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CUBIT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8EEB2E-D46D-3037-801B-CF9220D4F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685" y="1643264"/>
            <a:ext cx="3308459" cy="38805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A74D2E-784B-3863-E69C-AFE82F98D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216" y="1656199"/>
            <a:ext cx="3053506" cy="385303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73501D-BE6F-04A1-1916-021F9158C886}"/>
              </a:ext>
            </a:extLst>
          </p:cNvPr>
          <p:cNvSpPr/>
          <p:nvPr/>
        </p:nvSpPr>
        <p:spPr>
          <a:xfrm>
            <a:off x="224536" y="1994885"/>
            <a:ext cx="1566817" cy="4572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LCD Display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81FA70-5810-C64E-1815-9600D2C13963}"/>
              </a:ext>
            </a:extLst>
          </p:cNvPr>
          <p:cNvSpPr/>
          <p:nvPr/>
        </p:nvSpPr>
        <p:spPr>
          <a:xfrm>
            <a:off x="5537549" y="4380268"/>
            <a:ext cx="992090" cy="4572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Wheel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D46E35-799B-07C5-6390-2F73C7C4A5E8}"/>
              </a:ext>
            </a:extLst>
          </p:cNvPr>
          <p:cNvSpPr/>
          <p:nvPr/>
        </p:nvSpPr>
        <p:spPr>
          <a:xfrm>
            <a:off x="10758049" y="5387844"/>
            <a:ext cx="1110069" cy="4572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String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487364-6237-98F8-1282-C72238D85308}"/>
              </a:ext>
            </a:extLst>
          </p:cNvPr>
          <p:cNvSpPr/>
          <p:nvPr/>
        </p:nvSpPr>
        <p:spPr>
          <a:xfrm>
            <a:off x="10251804" y="3011586"/>
            <a:ext cx="1751499" cy="4572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USB Connector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788CDE-9E1B-D623-2E43-D95D0CE5ACB2}"/>
              </a:ext>
            </a:extLst>
          </p:cNvPr>
          <p:cNvSpPr/>
          <p:nvPr/>
        </p:nvSpPr>
        <p:spPr>
          <a:xfrm>
            <a:off x="10237114" y="1298343"/>
            <a:ext cx="1551444" cy="4572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Power Switch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5B75B1-4109-9FEF-63E6-01A62C948E58}"/>
              </a:ext>
            </a:extLst>
          </p:cNvPr>
          <p:cNvSpPr/>
          <p:nvPr/>
        </p:nvSpPr>
        <p:spPr>
          <a:xfrm>
            <a:off x="5324924" y="1235163"/>
            <a:ext cx="1457512" cy="4572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Solar Panel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A64E754-A727-0B01-2690-DA710227F63C}"/>
              </a:ext>
            </a:extLst>
          </p:cNvPr>
          <p:cNvSpPr/>
          <p:nvPr/>
        </p:nvSpPr>
        <p:spPr>
          <a:xfrm>
            <a:off x="180384" y="4919768"/>
            <a:ext cx="1566817" cy="4572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Menu Control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FD644D-8F33-8648-70A2-1EF3FE44EA5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791353" y="2223485"/>
            <a:ext cx="1038474" cy="579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C607A2-0C98-DC70-7CAC-59A9EBBFD5DA}"/>
              </a:ext>
            </a:extLst>
          </p:cNvPr>
          <p:cNvCxnSpPr>
            <a:cxnSpLocks/>
          </p:cNvCxnSpPr>
          <p:nvPr/>
        </p:nvCxnSpPr>
        <p:spPr>
          <a:xfrm flipH="1">
            <a:off x="9642941" y="3485650"/>
            <a:ext cx="594173" cy="383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074556-3BA6-925A-E32B-0A4D840D9569}"/>
              </a:ext>
            </a:extLst>
          </p:cNvPr>
          <p:cNvCxnSpPr>
            <a:cxnSpLocks/>
          </p:cNvCxnSpPr>
          <p:nvPr/>
        </p:nvCxnSpPr>
        <p:spPr>
          <a:xfrm flipH="1">
            <a:off x="9560382" y="1770045"/>
            <a:ext cx="767933" cy="10845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48B4B1-C193-C313-722E-EB8DCFD53BD7}"/>
              </a:ext>
            </a:extLst>
          </p:cNvPr>
          <p:cNvCxnSpPr>
            <a:cxnSpLocks/>
          </p:cNvCxnSpPr>
          <p:nvPr/>
        </p:nvCxnSpPr>
        <p:spPr>
          <a:xfrm>
            <a:off x="6794852" y="1482902"/>
            <a:ext cx="587725" cy="593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D85504-33DD-FA26-6D68-AE751E0DC164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677878" y="4947789"/>
            <a:ext cx="775914" cy="701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6D1F2F-6F6C-5C0E-122D-FA9553017541}"/>
              </a:ext>
            </a:extLst>
          </p:cNvPr>
          <p:cNvCxnSpPr>
            <a:cxnSpLocks/>
          </p:cNvCxnSpPr>
          <p:nvPr/>
        </p:nvCxnSpPr>
        <p:spPr>
          <a:xfrm flipH="1" flipV="1">
            <a:off x="4903563" y="3797294"/>
            <a:ext cx="1069669" cy="567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1AEAEC-000B-B8D6-A7AF-3DB208BE06A0}"/>
              </a:ext>
            </a:extLst>
          </p:cNvPr>
          <p:cNvCxnSpPr>
            <a:cxnSpLocks/>
          </p:cNvCxnSpPr>
          <p:nvPr/>
        </p:nvCxnSpPr>
        <p:spPr>
          <a:xfrm flipV="1">
            <a:off x="1768233" y="4797202"/>
            <a:ext cx="940952" cy="471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0E60CDB-D14A-A3E9-CE98-79A38514475E}"/>
              </a:ext>
            </a:extLst>
          </p:cNvPr>
          <p:cNvSpPr/>
          <p:nvPr/>
        </p:nvSpPr>
        <p:spPr>
          <a:xfrm>
            <a:off x="5453792" y="5420442"/>
            <a:ext cx="1309471" cy="4572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Ultrasonic Sensor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2700E54-845D-D3E8-116D-95FE26F491E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0237114" y="5387845"/>
            <a:ext cx="520935" cy="228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25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2" y="365124"/>
            <a:ext cx="2982686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System Block Diagram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DCB5F59-9BA4-77BB-C98E-6BC32721A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66541" y="607979"/>
            <a:ext cx="6712952" cy="5348235"/>
          </a:xfrm>
          <a:solidFill>
            <a:schemeClr val="tx1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1B7A3-F0B2-858D-EB7D-386D8ACEF057}"/>
              </a:ext>
            </a:extLst>
          </p:cNvPr>
          <p:cNvSpPr txBox="1"/>
          <p:nvPr/>
        </p:nvSpPr>
        <p:spPr>
          <a:xfrm>
            <a:off x="8315739" y="4499518"/>
            <a:ext cx="516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F2242-4B47-C4D1-9D74-DBF397F7930A}"/>
              </a:ext>
            </a:extLst>
          </p:cNvPr>
          <p:cNvSpPr txBox="1"/>
          <p:nvPr/>
        </p:nvSpPr>
        <p:spPr>
          <a:xfrm>
            <a:off x="8261439" y="5147087"/>
            <a:ext cx="516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7B9FE-55DC-204B-CFFC-B044DDCB3827}"/>
              </a:ext>
            </a:extLst>
          </p:cNvPr>
          <p:cNvSpPr txBox="1"/>
          <p:nvPr/>
        </p:nvSpPr>
        <p:spPr>
          <a:xfrm>
            <a:off x="8641874" y="5147087"/>
            <a:ext cx="646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484C4-4985-5467-FA68-ADD159C7FD5A}"/>
              </a:ext>
            </a:extLst>
          </p:cNvPr>
          <p:cNvSpPr txBox="1"/>
          <p:nvPr/>
        </p:nvSpPr>
        <p:spPr>
          <a:xfrm>
            <a:off x="8585752" y="4499518"/>
            <a:ext cx="669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DOWN</a:t>
            </a:r>
          </a:p>
        </p:txBody>
      </p:sp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098CEAE-B2D5-4935-31B0-127A4DC61C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37468" y="3429000"/>
            <a:ext cx="669760" cy="79949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B24FD2-686B-642E-2AB1-36BC2FEB48CF}"/>
              </a:ext>
            </a:extLst>
          </p:cNvPr>
          <p:cNvGrpSpPr/>
          <p:nvPr/>
        </p:nvGrpSpPr>
        <p:grpSpPr>
          <a:xfrm>
            <a:off x="599558" y="2494852"/>
            <a:ext cx="1425898" cy="2860836"/>
            <a:chOff x="5306401" y="1209964"/>
            <a:chExt cx="2393867" cy="4802910"/>
          </a:xfrm>
        </p:grpSpPr>
        <p:pic>
          <p:nvPicPr>
            <p:cNvPr id="15" name="Picture 14" descr="Qr code&#10;&#10;Description automatically generated with low confidence">
              <a:extLst>
                <a:ext uri="{FF2B5EF4-FFF2-40B4-BE49-F238E27FC236}">
                  <a16:creationId xmlns:a16="http://schemas.microsoft.com/office/drawing/2014/main" id="{B311FAE7-4BEA-9FC2-8841-158AC0E81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067" y="1276639"/>
              <a:ext cx="2193883" cy="46315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6" name="Picture 1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A2BDEC76-59DD-783F-F0FD-BFFAA82E1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401" y="1209964"/>
              <a:ext cx="2393867" cy="4802910"/>
            </a:xfrm>
            <a:prstGeom prst="rect">
              <a:avLst/>
            </a:prstGeom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39AF6-C17B-523C-0CF9-3F7263751D9B}"/>
              </a:ext>
            </a:extLst>
          </p:cNvPr>
          <p:cNvSpPr/>
          <p:nvPr/>
        </p:nvSpPr>
        <p:spPr>
          <a:xfrm>
            <a:off x="4042611" y="452386"/>
            <a:ext cx="7161195" cy="5659423"/>
          </a:xfrm>
          <a:prstGeom prst="roundRect">
            <a:avLst>
              <a:gd name="adj" fmla="val 5605"/>
            </a:avLst>
          </a:prstGeom>
          <a:noFill/>
          <a:ln>
            <a:solidFill>
              <a:schemeClr val="bg1"/>
            </a:solidFill>
            <a:prstDash val="sysDash"/>
          </a:ln>
          <a:effectLst>
            <a:outerShdw blurRad="50800" dist="38100" dir="2700000" algn="tl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6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452" y="-133051"/>
            <a:ext cx="10515600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Hardware Design - Schematic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F7C457-924A-D2D0-2196-685CC42E6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718" y="1071659"/>
            <a:ext cx="4448796" cy="22275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C699B-41FE-DAD6-9F4C-0F3FF8D93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101" y="1071659"/>
            <a:ext cx="3379693" cy="47291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6DBA8-2389-327C-49BB-0AFA8B5F1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718" y="3930414"/>
            <a:ext cx="4448796" cy="198147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120A78-A234-0B72-15E5-332604F3137A}"/>
              </a:ext>
            </a:extLst>
          </p:cNvPr>
          <p:cNvSpPr txBox="1"/>
          <p:nvPr/>
        </p:nvSpPr>
        <p:spPr>
          <a:xfrm>
            <a:off x="2348614" y="3492938"/>
            <a:ext cx="3285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Incorrect low frequency crystal</a:t>
            </a:r>
          </a:p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8621D-09BE-B4D0-E0A2-136C8AC49B3D}"/>
              </a:ext>
            </a:extLst>
          </p:cNvPr>
          <p:cNvSpPr txBox="1"/>
          <p:nvPr/>
        </p:nvSpPr>
        <p:spPr>
          <a:xfrm>
            <a:off x="2088352" y="5875225"/>
            <a:ext cx="4127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Frequency divider for magnetic encoder</a:t>
            </a:r>
          </a:p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363AB-3DDA-6D4A-6A6A-195C6C7F73F4}"/>
              </a:ext>
            </a:extLst>
          </p:cNvPr>
          <p:cNvSpPr txBox="1"/>
          <p:nvPr/>
        </p:nvSpPr>
        <p:spPr>
          <a:xfrm>
            <a:off x="7200377" y="5809438"/>
            <a:ext cx="458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Circuit for switching between solar and USB</a:t>
            </a:r>
          </a:p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07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183" y="-53077"/>
            <a:ext cx="10515600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Hardware Design - Layout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0B119-08B9-6CD7-6752-44623ED38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450" y="1805623"/>
            <a:ext cx="4287511" cy="3155638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F8338-213F-83D6-3F2F-E2CDD4100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697" y="1801400"/>
            <a:ext cx="4154103" cy="3159861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2268CE-08C0-2E69-3832-778F563EE397}"/>
              </a:ext>
            </a:extLst>
          </p:cNvPr>
          <p:cNvSpPr txBox="1"/>
          <p:nvPr/>
        </p:nvSpPr>
        <p:spPr>
          <a:xfrm>
            <a:off x="1465971" y="5139837"/>
            <a:ext cx="430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Decoupling capacitors for EFR32 power pins</a:t>
            </a:r>
          </a:p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74767D-8663-E8BB-0657-C7D175D568A2}"/>
              </a:ext>
            </a:extLst>
          </p:cNvPr>
          <p:cNvSpPr txBox="1"/>
          <p:nvPr/>
        </p:nvSpPr>
        <p:spPr>
          <a:xfrm>
            <a:off x="8275242" y="5186254"/>
            <a:ext cx="430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Inverted F-antenna</a:t>
            </a:r>
          </a:p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16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22157</TotalTime>
  <Words>528</Words>
  <Application>Microsoft Office PowerPoint</Application>
  <PresentationFormat>Widescreen</PresentationFormat>
  <Paragraphs>180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</vt:lpstr>
      <vt:lpstr>Helvetica Neue</vt:lpstr>
      <vt:lpstr>HelveticaNeueLT Std ExtBlk Cn</vt:lpstr>
      <vt:lpstr>Impact</vt:lpstr>
      <vt:lpstr>Verdana</vt:lpstr>
      <vt:lpstr>Office Theme</vt:lpstr>
      <vt:lpstr>ECEN 5833</vt:lpstr>
      <vt:lpstr>Team CUBIT   Rajat Chaple Saloni Shah </vt:lpstr>
      <vt:lpstr>Presentation Roadmap</vt:lpstr>
      <vt:lpstr>Do you see a problem here?</vt:lpstr>
      <vt:lpstr>We have the solution!</vt:lpstr>
      <vt:lpstr>CUBIT</vt:lpstr>
      <vt:lpstr>System Block Diagram</vt:lpstr>
      <vt:lpstr>Hardware Design - Schematic</vt:lpstr>
      <vt:lpstr>Hardware Design - Layout</vt:lpstr>
      <vt:lpstr>Hardware Design - Layout</vt:lpstr>
      <vt:lpstr>Hardware Design – Assembly</vt:lpstr>
      <vt:lpstr>Hardware Design  – Assembly</vt:lpstr>
      <vt:lpstr>Hardware Design  – Assembly</vt:lpstr>
      <vt:lpstr>Software Design</vt:lpstr>
      <vt:lpstr>Mobile Application using React Native</vt:lpstr>
      <vt:lpstr>Low Power Mode Timeline</vt:lpstr>
      <vt:lpstr>Hardware Simulation</vt:lpstr>
      <vt:lpstr>Hardware Simulation</vt:lpstr>
      <vt:lpstr>Energy Profiler</vt:lpstr>
      <vt:lpstr>Project Demo</vt:lpstr>
      <vt:lpstr>Lessons Learned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Scherr</dc:creator>
  <cp:lastModifiedBy>Saloni Shah</cp:lastModifiedBy>
  <cp:revision>376</cp:revision>
  <dcterms:created xsi:type="dcterms:W3CDTF">2015-08-04T22:38:58Z</dcterms:created>
  <dcterms:modified xsi:type="dcterms:W3CDTF">2022-05-04T18:30:32Z</dcterms:modified>
</cp:coreProperties>
</file>